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3.xml" ContentType="application/vnd.openxmlformats-officedocument.theme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theme/theme4.xml" ContentType="application/vnd.openxmlformats-officedocument.theme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erverZoom="10000" showSpecialPlsOnTitleSld="0" strictFirstAndLastChars="0" saveSubsetFonts="1">
  <p:sldMasterIdLst>
    <p:sldMasterId id="2147483845" r:id="rId1"/>
    <p:sldMasterId id="2147483833" r:id="rId2"/>
    <p:sldMasterId id="2147483821" r:id="rId3"/>
    <p:sldMasterId id="2147484020" r:id="rId4"/>
    <p:sldMasterId id="2147484033" r:id="rId5"/>
  </p:sldMasterIdLst>
  <p:notesMasterIdLst>
    <p:notesMasterId r:id="rId10"/>
  </p:notesMasterIdLst>
  <p:handoutMasterIdLst>
    <p:handoutMasterId r:id="rId11"/>
  </p:handoutMasterIdLst>
  <p:sldIdLst>
    <p:sldId id="868" r:id="rId6"/>
    <p:sldId id="948" r:id="rId7"/>
    <p:sldId id="943" r:id="rId8"/>
    <p:sldId id="949" r:id="rId9"/>
  </p:sldIdLst>
  <p:sldSz cx="9144000" cy="6858000" type="letter"/>
  <p:notesSz cx="7077075" cy="936307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200" b="1" kern="1200">
        <a:solidFill>
          <a:schemeClr val="bg2"/>
        </a:solidFill>
        <a:latin typeface="Arial Narrow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b="1" kern="1200">
        <a:solidFill>
          <a:schemeClr val="bg2"/>
        </a:solidFill>
        <a:latin typeface="Arial Narrow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b="1" kern="1200">
        <a:solidFill>
          <a:schemeClr val="bg2"/>
        </a:solidFill>
        <a:latin typeface="Arial Narrow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b="1" kern="1200">
        <a:solidFill>
          <a:schemeClr val="bg2"/>
        </a:solidFill>
        <a:latin typeface="Arial Narrow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b="1" kern="1200">
        <a:solidFill>
          <a:schemeClr val="bg2"/>
        </a:solidFill>
        <a:latin typeface="Arial Narrow" pitchFamily="34" charset="0"/>
        <a:ea typeface="+mn-ea"/>
        <a:cs typeface="+mn-cs"/>
      </a:defRPr>
    </a:lvl5pPr>
    <a:lvl6pPr marL="2286000" algn="l" defTabSz="914400" rtl="0" eaLnBrk="1" latinLnBrk="0" hangingPunct="1">
      <a:defRPr sz="1200" b="1" kern="1200">
        <a:solidFill>
          <a:schemeClr val="bg2"/>
        </a:solidFill>
        <a:latin typeface="Arial Narrow" pitchFamily="34" charset="0"/>
        <a:ea typeface="+mn-ea"/>
        <a:cs typeface="+mn-cs"/>
      </a:defRPr>
    </a:lvl6pPr>
    <a:lvl7pPr marL="2743200" algn="l" defTabSz="914400" rtl="0" eaLnBrk="1" latinLnBrk="0" hangingPunct="1">
      <a:defRPr sz="1200" b="1" kern="1200">
        <a:solidFill>
          <a:schemeClr val="bg2"/>
        </a:solidFill>
        <a:latin typeface="Arial Narrow" pitchFamily="34" charset="0"/>
        <a:ea typeface="+mn-ea"/>
        <a:cs typeface="+mn-cs"/>
      </a:defRPr>
    </a:lvl7pPr>
    <a:lvl8pPr marL="3200400" algn="l" defTabSz="914400" rtl="0" eaLnBrk="1" latinLnBrk="0" hangingPunct="1">
      <a:defRPr sz="1200" b="1" kern="1200">
        <a:solidFill>
          <a:schemeClr val="bg2"/>
        </a:solidFill>
        <a:latin typeface="Arial Narrow" pitchFamily="34" charset="0"/>
        <a:ea typeface="+mn-ea"/>
        <a:cs typeface="+mn-cs"/>
      </a:defRPr>
    </a:lvl8pPr>
    <a:lvl9pPr marL="3657600" algn="l" defTabSz="914400" rtl="0" eaLnBrk="1" latinLnBrk="0" hangingPunct="1">
      <a:defRPr sz="1200" b="1" kern="1200">
        <a:solidFill>
          <a:schemeClr val="bg2"/>
        </a:solidFill>
        <a:latin typeface="Arial Narrow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68">
          <p15:clr>
            <a:srgbClr val="A4A3A4"/>
          </p15:clr>
        </p15:guide>
        <p15:guide id="2">
          <p15:clr>
            <a:srgbClr val="A4A3A4"/>
          </p15:clr>
        </p15:guide>
        <p15:guide id="3" orient="horz" pos="2465">
          <p15:clr>
            <a:srgbClr val="A4A3A4"/>
          </p15:clr>
        </p15:guide>
        <p15:guide id="4" pos="2874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67">
          <p15:clr>
            <a:srgbClr val="A4A3A4"/>
          </p15:clr>
        </p15:guide>
        <p15:guide id="2" pos="2160">
          <p15:clr>
            <a:srgbClr val="A4A3A4"/>
          </p15:clr>
        </p15:guide>
        <p15:guide id="3" orient="horz" pos="2950">
          <p15:clr>
            <a:srgbClr val="A4A3A4"/>
          </p15:clr>
        </p15:guide>
        <p15:guide id="4" pos="2229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Ethan Ayer" initials="EA" lastIdx="1" clrIdx="0"/>
  <p:cmAuthor id="1" name="Kirk Holmes" initials="KH" lastIdx="26" clrIdx="1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useTimings="0">
    <p:browse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9EDE"/>
    <a:srgbClr val="DEDEDE"/>
    <a:srgbClr val="002C60"/>
    <a:srgbClr val="003A60"/>
    <a:srgbClr val="025A85"/>
    <a:srgbClr val="002060"/>
    <a:srgbClr val="056999"/>
    <a:srgbClr val="C7C7C7"/>
    <a:srgbClr val="E1E1E1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748" autoAdjust="0"/>
    <p:restoredTop sz="99879" autoAdjust="0"/>
  </p:normalViewPr>
  <p:slideViewPr>
    <p:cSldViewPr snapToGrid="0">
      <p:cViewPr varScale="1">
        <p:scale>
          <a:sx n="66" d="100"/>
          <a:sy n="66" d="100"/>
        </p:scale>
        <p:origin x="1128" y="31"/>
      </p:cViewPr>
      <p:guideLst>
        <p:guide orient="horz" pos="2868"/>
        <p:guide/>
        <p:guide orient="horz" pos="2465"/>
        <p:guide pos="287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>
        <p:scale>
          <a:sx n="75" d="100"/>
          <a:sy n="75" d="100"/>
        </p:scale>
        <p:origin x="-3440" y="-232"/>
      </p:cViewPr>
      <p:guideLst>
        <p:guide orient="horz" pos="2867"/>
        <p:guide pos="2160"/>
        <p:guide orient="horz" pos="2950"/>
        <p:guide pos="2229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2.xml"/><Relationship Id="rId12" Type="http://schemas.openxmlformats.org/officeDocument/2006/relationships/commentAuthors" Target="commentAuthors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handoutMaster" Target="handoutMasters/handoutMaster1.xml"/><Relationship Id="rId5" Type="http://schemas.openxmlformats.org/officeDocument/2006/relationships/slideMaster" Target="slideMasters/slideMaster5.xml"/><Relationship Id="rId15" Type="http://schemas.openxmlformats.org/officeDocument/2006/relationships/theme" Target="theme/theme1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66733" cy="468726"/>
          </a:xfrm>
          <a:prstGeom prst="rect">
            <a:avLst/>
          </a:prstGeom>
        </p:spPr>
        <p:txBody>
          <a:bodyPr vert="horz" lIns="94192" tIns="47096" rIns="94192" bIns="47096" rtlCol="0"/>
          <a:lstStyle>
            <a:lvl1pPr algn="l" eaLnBrk="0" hangingPunct="0"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008705" y="0"/>
            <a:ext cx="3066733" cy="468726"/>
          </a:xfrm>
          <a:prstGeom prst="rect">
            <a:avLst/>
          </a:prstGeom>
        </p:spPr>
        <p:txBody>
          <a:bodyPr vert="horz" lIns="94192" tIns="47096" rIns="94192" bIns="47096" rtlCol="0"/>
          <a:lstStyle>
            <a:lvl1pPr algn="r" eaLnBrk="0" hangingPunct="0">
              <a:defRPr sz="1200" smtClean="0"/>
            </a:lvl1pPr>
          </a:lstStyle>
          <a:p>
            <a:pPr>
              <a:defRPr/>
            </a:pPr>
            <a:fld id="{8FDA4115-1D19-4A83-8A77-820A322A4E19}" type="datetimeFigureOut">
              <a:rPr lang="en-US"/>
              <a:pPr>
                <a:defRPr/>
              </a:pPr>
              <a:t>6/26/2015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92716"/>
            <a:ext cx="3066733" cy="468725"/>
          </a:xfrm>
          <a:prstGeom prst="rect">
            <a:avLst/>
          </a:prstGeom>
        </p:spPr>
        <p:txBody>
          <a:bodyPr vert="horz" lIns="94192" tIns="47096" rIns="94192" bIns="47096" rtlCol="0" anchor="b"/>
          <a:lstStyle>
            <a:lvl1pPr algn="l" eaLnBrk="0" hangingPunct="0"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008705" y="8892716"/>
            <a:ext cx="3066733" cy="468725"/>
          </a:xfrm>
          <a:prstGeom prst="rect">
            <a:avLst/>
          </a:prstGeom>
        </p:spPr>
        <p:txBody>
          <a:bodyPr vert="horz" lIns="94192" tIns="47096" rIns="94192" bIns="47096" rtlCol="0" anchor="b"/>
          <a:lstStyle>
            <a:lvl1pPr algn="r" eaLnBrk="0" hangingPunct="0">
              <a:defRPr sz="1200" smtClean="0"/>
            </a:lvl1pPr>
          </a:lstStyle>
          <a:p>
            <a:pPr>
              <a:defRPr/>
            </a:pPr>
            <a:fld id="{F9B8F5A4-09E3-4773-B103-C578E8E893D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49465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66733" cy="4687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192" tIns="47096" rIns="94192" bIns="47096" numCol="1" anchor="t" anchorCtr="0" compatLnSpc="1">
            <a:prstTxWarp prst="textNoShape">
              <a:avLst/>
            </a:prstTxWarp>
          </a:bodyPr>
          <a:lstStyle>
            <a:lvl1pPr eaLnBrk="1" hangingPunct="1">
              <a:defRPr b="0">
                <a:solidFill>
                  <a:schemeClr val="tx1"/>
                </a:solidFill>
                <a:latin typeface="Gill San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08705" y="0"/>
            <a:ext cx="3066733" cy="4687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192" tIns="47096" rIns="94192" bIns="47096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b="0">
                <a:solidFill>
                  <a:schemeClr val="tx1"/>
                </a:solidFill>
                <a:latin typeface="Gill San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198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96975" y="701675"/>
            <a:ext cx="4683125" cy="35115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7708" y="4447175"/>
            <a:ext cx="5661660" cy="42136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192" tIns="47096" rIns="94192" bIns="4709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048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92716"/>
            <a:ext cx="3066733" cy="468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192" tIns="47096" rIns="94192" bIns="47096" numCol="1" anchor="b" anchorCtr="0" compatLnSpc="1">
            <a:prstTxWarp prst="textNoShape">
              <a:avLst/>
            </a:prstTxWarp>
          </a:bodyPr>
          <a:lstStyle>
            <a:lvl1pPr eaLnBrk="1" hangingPunct="1">
              <a:defRPr b="0">
                <a:solidFill>
                  <a:schemeClr val="tx1"/>
                </a:solidFill>
                <a:latin typeface="Gill San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2048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08705" y="8892716"/>
            <a:ext cx="3066733" cy="468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192" tIns="47096" rIns="94192" bIns="47096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b="0">
                <a:solidFill>
                  <a:schemeClr val="tx1"/>
                </a:solidFill>
                <a:latin typeface="Gill Sans"/>
              </a:defRPr>
            </a:lvl1pPr>
          </a:lstStyle>
          <a:p>
            <a:pPr>
              <a:defRPr/>
            </a:pPr>
            <a:fld id="{F03A9814-0734-4B22-97B4-9EF5C0D369E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470537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Gill Sans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Gill Sans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Gill Sans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Gill Sans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Gill Sans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96975" y="701675"/>
            <a:ext cx="4683125" cy="3513138"/>
          </a:xfrm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 txBox="1"/>
          <p:nvPr/>
        </p:nvSpPr>
        <p:spPr>
          <a:xfrm>
            <a:off x="4008437" y="8891587"/>
            <a:ext cx="3067050" cy="469902"/>
          </a:xfrm>
          <a:prstGeom prst="rect">
            <a:avLst/>
          </a:prstGeom>
          <a:noFill/>
          <a:ln>
            <a:noFill/>
          </a:ln>
        </p:spPr>
        <p:txBody>
          <a:bodyPr vert="horz" wrap="square" lIns="94041" tIns="47020" rIns="94041" bIns="47020" anchor="b" anchorCtr="0" compatLnSpc="1"/>
          <a:lstStyle/>
          <a:p>
            <a:pPr algn="r" defTabSz="941923" fontAlgn="auto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8BFB2833-EC51-4EB8-A202-B79F90DDD0F7}" type="slidenum">
              <a:rPr/>
              <a:pPr algn="r" defTabSz="941923" fontAlgn="auto">
                <a:spcBef>
                  <a:spcPts val="0"/>
                </a:spcBef>
                <a:spcAft>
                  <a:spcPts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t>1</a:t>
            </a:fld>
            <a:endParaRPr lang="en-US" b="0" dirty="0">
              <a:solidFill>
                <a:srgbClr val="000000"/>
              </a:solidFill>
              <a:latin typeface="Gill Sans"/>
              <a:ea typeface="MS PGothic" pitchFamily="34"/>
              <a:cs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90281379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96975" y="701675"/>
            <a:ext cx="4683125" cy="3513138"/>
          </a:xfrm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 txBox="1"/>
          <p:nvPr/>
        </p:nvSpPr>
        <p:spPr>
          <a:xfrm>
            <a:off x="4008437" y="8891587"/>
            <a:ext cx="3067050" cy="469902"/>
          </a:xfrm>
          <a:prstGeom prst="rect">
            <a:avLst/>
          </a:prstGeom>
          <a:noFill/>
          <a:ln>
            <a:noFill/>
          </a:ln>
        </p:spPr>
        <p:txBody>
          <a:bodyPr vert="horz" wrap="square" lIns="94041" tIns="47020" rIns="94041" bIns="47020" anchor="b" anchorCtr="0" compatLnSpc="1"/>
          <a:lstStyle/>
          <a:p>
            <a:pPr algn="r" defTabSz="941923" fontAlgn="auto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683509F8-325E-4A3E-918B-7C2CD55FC321}" type="slidenum">
              <a:rPr/>
              <a:pPr algn="r" defTabSz="941923" fontAlgn="auto">
                <a:spcBef>
                  <a:spcPts val="0"/>
                </a:spcBef>
                <a:spcAft>
                  <a:spcPts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t>2</a:t>
            </a:fld>
            <a:endParaRPr lang="en-US" b="0" dirty="0">
              <a:solidFill>
                <a:srgbClr val="EEECE1"/>
              </a:solidFill>
              <a:latin typeface="Gill Sans"/>
              <a:ea typeface="MS PGothic" pitchFamily="34"/>
              <a:cs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400378321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96975" y="701675"/>
            <a:ext cx="4683125" cy="3513138"/>
          </a:xfrm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 txBox="1"/>
          <p:nvPr/>
        </p:nvSpPr>
        <p:spPr>
          <a:xfrm>
            <a:off x="4008437" y="8891587"/>
            <a:ext cx="3067050" cy="469902"/>
          </a:xfrm>
          <a:prstGeom prst="rect">
            <a:avLst/>
          </a:prstGeom>
          <a:noFill/>
          <a:ln>
            <a:noFill/>
          </a:ln>
        </p:spPr>
        <p:txBody>
          <a:bodyPr vert="horz" wrap="square" lIns="94041" tIns="47020" rIns="94041" bIns="47020" anchor="b" anchorCtr="0" compatLnSpc="1"/>
          <a:lstStyle/>
          <a:p>
            <a:pPr algn="r" defTabSz="941923" fontAlgn="auto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683509F8-325E-4A3E-918B-7C2CD55FC321}" type="slidenum">
              <a:rPr/>
              <a:pPr algn="r" defTabSz="941923" fontAlgn="auto">
                <a:spcBef>
                  <a:spcPts val="0"/>
                </a:spcBef>
                <a:spcAft>
                  <a:spcPts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t>3</a:t>
            </a:fld>
            <a:endParaRPr lang="en-US" b="0">
              <a:solidFill>
                <a:srgbClr val="EEECE1"/>
              </a:solidFill>
              <a:latin typeface="Gill Sans"/>
              <a:ea typeface="MS PGothic" pitchFamily="34"/>
              <a:cs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282982460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96975" y="701675"/>
            <a:ext cx="4683125" cy="3513138"/>
          </a:xfrm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 txBox="1"/>
          <p:nvPr/>
        </p:nvSpPr>
        <p:spPr>
          <a:xfrm>
            <a:off x="4008437" y="8891587"/>
            <a:ext cx="3067050" cy="469902"/>
          </a:xfrm>
          <a:prstGeom prst="rect">
            <a:avLst/>
          </a:prstGeom>
          <a:noFill/>
          <a:ln>
            <a:noFill/>
          </a:ln>
        </p:spPr>
        <p:txBody>
          <a:bodyPr vert="horz" wrap="square" lIns="94041" tIns="47020" rIns="94041" bIns="47020" anchor="b" anchorCtr="0" compatLnSpc="1"/>
          <a:lstStyle/>
          <a:p>
            <a:pPr algn="r" defTabSz="941923" fontAlgn="auto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683509F8-325E-4A3E-918B-7C2CD55FC321}" type="slidenum">
              <a:rPr/>
              <a:pPr algn="r" defTabSz="941923" fontAlgn="auto">
                <a:spcBef>
                  <a:spcPts val="0"/>
                </a:spcBef>
                <a:spcAft>
                  <a:spcPts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t>4</a:t>
            </a:fld>
            <a:endParaRPr lang="en-US" b="0">
              <a:solidFill>
                <a:srgbClr val="EEECE1"/>
              </a:solidFill>
              <a:latin typeface="Gill Sans"/>
              <a:ea typeface="MS PGothic" pitchFamily="34"/>
              <a:cs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28298246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E223BB-973D-417B-9AEF-C5993047154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8C072B-2102-4B33-9C18-4222186A6E8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578926-E539-4C18-A16D-D33BD53334E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70B2BE-B410-403B-AC29-4A994CBC4FD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10A70F-179A-4DBB-B34E-B24CCE7809A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FB948C-139B-49C9-BA5F-4F8B0B7329C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5AADE0-09D3-4EA9-9EC9-A26569C729E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64F3A1-C956-4586-8963-A6D00AFDDD0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A856FD-D0E1-4E5A-AD6A-0695A590D73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B56C53-BB0F-4E59-BD46-35D01C90320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C7FC44-6BEA-481E-9197-254920C66A5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F24D8E-CA69-49AD-ABE8-79C63885142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EF1367-1800-4994-99AA-F0071D4E0D0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3DAE59-9111-436E-B810-5716B6C1EFC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A39F92-24A8-467F-BE91-C09B9A57FC4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el og indholdsobjek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indhold 2"/>
          <p:cNvSpPr txBox="1">
            <a:spLocks noGrp="1"/>
          </p:cNvSpPr>
          <p:nvPr>
            <p:ph idx="4294967295"/>
          </p:nvPr>
        </p:nvSpPr>
        <p:spPr>
          <a:xfrm>
            <a:off x="457200" y="1610157"/>
            <a:ext cx="8229600" cy="3827458"/>
          </a:xfrm>
        </p:spPr>
        <p:txBody>
          <a:bodyPr/>
          <a:lstStyle>
            <a:lvl1pPr>
              <a:defRPr lang="da-DK">
                <a:latin typeface="Arial" pitchFamily="34"/>
              </a:defRPr>
            </a:lvl1pPr>
            <a:lvl2pPr>
              <a:defRPr lang="da-DK">
                <a:latin typeface="Arial" pitchFamily="34"/>
              </a:defRPr>
            </a:lvl2pPr>
            <a:lvl3pPr>
              <a:defRPr lang="da-DK">
                <a:latin typeface="Arial" pitchFamily="34"/>
              </a:defRPr>
            </a:lvl3pPr>
            <a:lvl4pPr>
              <a:defRPr lang="da-DK">
                <a:latin typeface="Arial" pitchFamily="34"/>
              </a:defRPr>
            </a:lvl4pPr>
            <a:lvl5pPr>
              <a:defRPr lang="da-DK">
                <a:latin typeface="Arial" pitchFamily="34"/>
              </a:defRPr>
            </a:lvl5pPr>
          </a:lstStyle>
          <a:p>
            <a:pPr lvl="0"/>
            <a:r>
              <a:rPr lang="da-DK"/>
              <a:t>Klik for at redigere teksttypografierne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3" name="Titel 1"/>
          <p:cNvSpPr txBox="1">
            <a:spLocks noGrp="1"/>
          </p:cNvSpPr>
          <p:nvPr>
            <p:ph type="title"/>
          </p:nvPr>
        </p:nvSpPr>
        <p:spPr>
          <a:xfrm>
            <a:off x="177795" y="31738"/>
            <a:ext cx="4584701" cy="877311"/>
          </a:xfrm>
        </p:spPr>
        <p:txBody>
          <a:bodyPr anchorCtr="0"/>
          <a:lstStyle>
            <a:lvl1pPr algn="l">
              <a:defRPr lang="da-DK" sz="3200">
                <a:latin typeface="Arial" pitchFamily="34"/>
              </a:defRPr>
            </a:lvl1pPr>
          </a:lstStyle>
          <a:p>
            <a:pPr lvl="0"/>
            <a:r>
              <a:rPr lang="da-DK"/>
              <a:t>Klik for at redigere  masteren</a:t>
            </a:r>
          </a:p>
        </p:txBody>
      </p:sp>
    </p:spTree>
    <p:extLst>
      <p:ext uri="{BB962C8B-B14F-4D97-AF65-F5344CB8AC3E}">
        <p14:creationId xmlns:p14="http://schemas.microsoft.com/office/powerpoint/2010/main" val="3735364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mv="urn:schemas-microsoft-com:mac:vml" xmlns="">
      <p:transition spd="slow"/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5581777"/>
      </p:ext>
    </p:extLst>
  </p:cSld>
  <p:clrMapOvr>
    <a:masterClrMapping/>
  </p:clrMapOvr>
  <p:transition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A8BFA6-1F86-4F44-BF72-0B9EFD7C467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7C3F73-70EC-4D8E-9D8B-7C82B7D90AC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A7D943-F989-467F-B80C-D98382899FF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F73FA1-7ADE-4354-A35D-ECEDC0B456A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DAA343-6EB9-458B-9DDD-0C35C56480D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40D9FC-1EA6-4E3D-B081-AEE573D5E20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ADF29E-0550-43A4-B683-20B99AE7ACA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DFBD5B-82E3-4884-9051-457327B6E9A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B0C22E-9F6D-4120-A8D0-AA33BAC9F51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5E98DF-A5EE-46D1-B7F5-16D05092949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469415-8C70-48F4-B459-526C71F4297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4C6FFA-D84D-4310-AB6D-048E11EA831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70B2BE-B410-403B-AC29-4A994CBC4FD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903658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10A70F-179A-4DBB-B34E-B24CCE7809A5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8242398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FB948C-139B-49C9-BA5F-4F8B0B7329C9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4689184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5AADE0-09D3-4EA9-9EC9-A26569C729E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33720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CEE379-6489-4FFF-801E-C1CF9E5C9B9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64F3A1-C956-4586-8963-A6D00AFDDD0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2043388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A856FD-D0E1-4E5A-AD6A-0695A590D73D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8768314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B56C53-BB0F-4E59-BD46-35D01C903209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2607014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C7FC44-6BEA-481E-9197-254920C66A5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1562356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EF1367-1800-4994-99AA-F0071D4E0D03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1568952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3DAE59-9111-436E-B810-5716B6C1EFC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6126517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A39F92-24A8-467F-BE91-C09B9A57FC4B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7904289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668703"/>
      </p:ext>
    </p:extLst>
  </p:cSld>
  <p:clrMapOvr>
    <a:masterClrMapping/>
  </p:clrMapOvr>
  <p:transition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70B2BE-B410-403B-AC29-4A994CBC4FD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8693817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10A70F-179A-4DBB-B34E-B24CCE7809A5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21028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8CCBF1-54AD-4CEC-BFF0-F4A41872167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FB948C-139B-49C9-BA5F-4F8B0B7329C9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6710364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5AADE0-09D3-4EA9-9EC9-A26569C729E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5961873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64F3A1-C956-4586-8963-A6D00AFDDD0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6140630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A856FD-D0E1-4E5A-AD6A-0695A590D73D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361070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B56C53-BB0F-4E59-BD46-35D01C903209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3948854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C7FC44-6BEA-481E-9197-254920C66A5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485730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EF1367-1800-4994-99AA-F0071D4E0D03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8242922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3DAE59-9111-436E-B810-5716B6C1EFC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4600637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A39F92-24A8-467F-BE91-C09B9A57FC4B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1867947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el og indholdsobjek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indhold 2"/>
          <p:cNvSpPr txBox="1">
            <a:spLocks noGrp="1"/>
          </p:cNvSpPr>
          <p:nvPr>
            <p:ph idx="4294967295"/>
          </p:nvPr>
        </p:nvSpPr>
        <p:spPr>
          <a:xfrm>
            <a:off x="457200" y="1610157"/>
            <a:ext cx="8229600" cy="3827458"/>
          </a:xfrm>
        </p:spPr>
        <p:txBody>
          <a:bodyPr/>
          <a:lstStyle>
            <a:lvl1pPr>
              <a:defRPr lang="da-DK">
                <a:latin typeface="Arial" pitchFamily="34"/>
              </a:defRPr>
            </a:lvl1pPr>
            <a:lvl2pPr>
              <a:defRPr lang="da-DK">
                <a:latin typeface="Arial" pitchFamily="34"/>
              </a:defRPr>
            </a:lvl2pPr>
            <a:lvl3pPr>
              <a:defRPr lang="da-DK">
                <a:latin typeface="Arial" pitchFamily="34"/>
              </a:defRPr>
            </a:lvl3pPr>
            <a:lvl4pPr>
              <a:defRPr lang="da-DK">
                <a:latin typeface="Arial" pitchFamily="34"/>
              </a:defRPr>
            </a:lvl4pPr>
            <a:lvl5pPr>
              <a:defRPr lang="da-DK">
                <a:latin typeface="Arial" pitchFamily="34"/>
              </a:defRPr>
            </a:lvl5pPr>
          </a:lstStyle>
          <a:p>
            <a:pPr lvl="0"/>
            <a:r>
              <a:rPr lang="da-DK"/>
              <a:t>Klik for at redigere teksttypografierne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3" name="Titel 1"/>
          <p:cNvSpPr txBox="1">
            <a:spLocks noGrp="1"/>
          </p:cNvSpPr>
          <p:nvPr>
            <p:ph type="title"/>
          </p:nvPr>
        </p:nvSpPr>
        <p:spPr>
          <a:xfrm>
            <a:off x="177795" y="31738"/>
            <a:ext cx="4584701" cy="877311"/>
          </a:xfrm>
        </p:spPr>
        <p:txBody>
          <a:bodyPr anchorCtr="0"/>
          <a:lstStyle>
            <a:lvl1pPr algn="l">
              <a:defRPr lang="da-DK" sz="3200">
                <a:latin typeface="Arial" pitchFamily="34"/>
              </a:defRPr>
            </a:lvl1pPr>
          </a:lstStyle>
          <a:p>
            <a:pPr lvl="0"/>
            <a:r>
              <a:rPr lang="da-DK"/>
              <a:t>Klik for at redigere  masteren</a:t>
            </a:r>
          </a:p>
        </p:txBody>
      </p:sp>
    </p:spTree>
    <p:extLst>
      <p:ext uri="{BB962C8B-B14F-4D97-AF65-F5344CB8AC3E}">
        <p14:creationId xmlns:p14="http://schemas.microsoft.com/office/powerpoint/2010/main" val="31463103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4BB008-210B-4005-B3AC-12FFF6F47F6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9708276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C82BCC-95F3-4B04-9EE4-478ECC41315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D18747-D547-4C3B-AC4E-F7ADC57D4D6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FE662E-BCF7-49E3-B200-CE5843C4371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3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8.xml"/><Relationship Id="rId7" Type="http://schemas.openxmlformats.org/officeDocument/2006/relationships/slideLayout" Target="../slideLayouts/slideLayout42.xml"/><Relationship Id="rId12" Type="http://schemas.openxmlformats.org/officeDocument/2006/relationships/slideLayout" Target="../slideLayouts/slideLayout47.xml"/><Relationship Id="rId2" Type="http://schemas.openxmlformats.org/officeDocument/2006/relationships/slideLayout" Target="../slideLayouts/slideLayout37.xml"/><Relationship Id="rId1" Type="http://schemas.openxmlformats.org/officeDocument/2006/relationships/slideLayout" Target="../slideLayouts/slideLayout36.xml"/><Relationship Id="rId6" Type="http://schemas.openxmlformats.org/officeDocument/2006/relationships/slideLayout" Target="../slideLayouts/slideLayout41.xml"/><Relationship Id="rId11" Type="http://schemas.openxmlformats.org/officeDocument/2006/relationships/slideLayout" Target="../slideLayouts/slideLayout46.xml"/><Relationship Id="rId5" Type="http://schemas.openxmlformats.org/officeDocument/2006/relationships/slideLayout" Target="../slideLayouts/slideLayout40.xml"/><Relationship Id="rId10" Type="http://schemas.openxmlformats.org/officeDocument/2006/relationships/slideLayout" Target="../slideLayouts/slideLayout45.xml"/><Relationship Id="rId4" Type="http://schemas.openxmlformats.org/officeDocument/2006/relationships/slideLayout" Target="../slideLayouts/slideLayout39.xml"/><Relationship Id="rId9" Type="http://schemas.openxmlformats.org/officeDocument/2006/relationships/slideLayout" Target="../slideLayouts/slideLayout44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5.xml"/><Relationship Id="rId13" Type="http://schemas.openxmlformats.org/officeDocument/2006/relationships/slideLayout" Target="../slideLayouts/slideLayout60.xml"/><Relationship Id="rId3" Type="http://schemas.openxmlformats.org/officeDocument/2006/relationships/slideLayout" Target="../slideLayouts/slideLayout50.xml"/><Relationship Id="rId7" Type="http://schemas.openxmlformats.org/officeDocument/2006/relationships/slideLayout" Target="../slideLayouts/slideLayout54.xml"/><Relationship Id="rId12" Type="http://schemas.openxmlformats.org/officeDocument/2006/relationships/slideLayout" Target="../slideLayouts/slideLayout59.xml"/><Relationship Id="rId2" Type="http://schemas.openxmlformats.org/officeDocument/2006/relationships/slideLayout" Target="../slideLayouts/slideLayout49.xml"/><Relationship Id="rId1" Type="http://schemas.openxmlformats.org/officeDocument/2006/relationships/slideLayout" Target="../slideLayouts/slideLayout48.xml"/><Relationship Id="rId6" Type="http://schemas.openxmlformats.org/officeDocument/2006/relationships/slideLayout" Target="../slideLayouts/slideLayout53.xml"/><Relationship Id="rId11" Type="http://schemas.openxmlformats.org/officeDocument/2006/relationships/slideLayout" Target="../slideLayouts/slideLayout58.xml"/><Relationship Id="rId5" Type="http://schemas.openxmlformats.org/officeDocument/2006/relationships/slideLayout" Target="../slideLayouts/slideLayout52.xml"/><Relationship Id="rId10" Type="http://schemas.openxmlformats.org/officeDocument/2006/relationships/slideLayout" Target="../slideLayouts/slideLayout57.xml"/><Relationship Id="rId4" Type="http://schemas.openxmlformats.org/officeDocument/2006/relationships/slideLayout" Target="../slideLayouts/slideLayout51.xml"/><Relationship Id="rId9" Type="http://schemas.openxmlformats.org/officeDocument/2006/relationships/slideLayout" Target="../slideLayouts/slideLayout56.xml"/><Relationship Id="rId14" Type="http://schemas.openxmlformats.org/officeDocument/2006/relationships/theme" Target="../theme/theme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5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0" hangingPunct="0">
              <a:defRPr sz="1200" smtClean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0" hangingPunct="0">
              <a:defRPr sz="1200" smtClean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0" hangingPunct="0">
              <a:defRPr sz="1200" smtClean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6F3FBBF2-DBD4-4C41-993C-868FC4AD9EC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70" r:id="rId1"/>
    <p:sldLayoutId id="2147483871" r:id="rId2"/>
    <p:sldLayoutId id="2147483872" r:id="rId3"/>
    <p:sldLayoutId id="2147483873" r:id="rId4"/>
    <p:sldLayoutId id="2147483874" r:id="rId5"/>
    <p:sldLayoutId id="2147483875" r:id="rId6"/>
    <p:sldLayoutId id="2147483876" r:id="rId7"/>
    <p:sldLayoutId id="2147483877" r:id="rId8"/>
    <p:sldLayoutId id="2147483878" r:id="rId9"/>
    <p:sldLayoutId id="2147483879" r:id="rId10"/>
    <p:sldLayoutId id="2147483880" r:id="rId11"/>
  </p:sldLayoutIdLst>
  <p:hf hdr="0" ftr="0" dt="0"/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307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0" hangingPunct="0">
              <a:defRPr sz="1200" smtClean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0" hangingPunct="0">
              <a:defRPr sz="1200" smtClean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0" hangingPunct="0">
              <a:defRPr sz="1200" smtClean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3A549A59-65D1-4C9B-AE68-18FDF0D4BDC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81" r:id="rId1"/>
    <p:sldLayoutId id="2147483882" r:id="rId2"/>
    <p:sldLayoutId id="2147483883" r:id="rId3"/>
    <p:sldLayoutId id="2147483884" r:id="rId4"/>
    <p:sldLayoutId id="2147483885" r:id="rId5"/>
    <p:sldLayoutId id="2147483886" r:id="rId6"/>
    <p:sldLayoutId id="2147483887" r:id="rId7"/>
    <p:sldLayoutId id="2147483888" r:id="rId8"/>
    <p:sldLayoutId id="2147483889" r:id="rId9"/>
    <p:sldLayoutId id="2147483890" r:id="rId10"/>
    <p:sldLayoutId id="2147483891" r:id="rId11"/>
    <p:sldLayoutId id="2147484019" r:id="rId12"/>
    <p:sldLayoutId id="2147483968" r:id="rId13"/>
  </p:sldLayoutIdLst>
  <p:hf hdr="0" ftr="0" dt="0"/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4099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0" hangingPunct="0">
              <a:defRPr sz="1200" smtClean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0" hangingPunct="0">
              <a:defRPr sz="1200" smtClean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0" hangingPunct="0">
              <a:defRPr sz="1200" smtClean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8E993218-81CF-485C-B858-ADE0DDAA276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92" r:id="rId1"/>
    <p:sldLayoutId id="2147483893" r:id="rId2"/>
    <p:sldLayoutId id="2147483894" r:id="rId3"/>
    <p:sldLayoutId id="2147483895" r:id="rId4"/>
    <p:sldLayoutId id="2147483896" r:id="rId5"/>
    <p:sldLayoutId id="2147483897" r:id="rId6"/>
    <p:sldLayoutId id="2147483898" r:id="rId7"/>
    <p:sldLayoutId id="2147483899" r:id="rId8"/>
    <p:sldLayoutId id="2147483900" r:id="rId9"/>
    <p:sldLayoutId id="2147483901" r:id="rId10"/>
    <p:sldLayoutId id="2147483902" r:id="rId11"/>
  </p:sldLayoutIdLst>
  <p:hf hdr="0" ftr="0" dt="0"/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307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0" hangingPunct="0">
              <a:defRPr sz="1200" smtClean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0" hangingPunct="0">
              <a:defRPr sz="1200" smtClean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0" hangingPunct="0">
              <a:defRPr sz="1200" smtClean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3A549A59-65D1-4C9B-AE68-18FDF0D4BDC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03396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21" r:id="rId1"/>
    <p:sldLayoutId id="2147484022" r:id="rId2"/>
    <p:sldLayoutId id="2147484023" r:id="rId3"/>
    <p:sldLayoutId id="2147484024" r:id="rId4"/>
    <p:sldLayoutId id="2147484025" r:id="rId5"/>
    <p:sldLayoutId id="2147484026" r:id="rId6"/>
    <p:sldLayoutId id="2147484027" r:id="rId7"/>
    <p:sldLayoutId id="2147484028" r:id="rId8"/>
    <p:sldLayoutId id="2147484029" r:id="rId9"/>
    <p:sldLayoutId id="2147484030" r:id="rId10"/>
    <p:sldLayoutId id="2147484031" r:id="rId11"/>
    <p:sldLayoutId id="2147484032" r:id="rId12"/>
  </p:sldLayoutIdLst>
  <p:hf hdr="0" ftr="0" dt="0"/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307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0" hangingPunct="0">
              <a:defRPr sz="1200" smtClean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0" hangingPunct="0">
              <a:defRPr sz="1200" smtClean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0" hangingPunct="0">
              <a:defRPr sz="1200" smtClean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3A549A59-65D1-4C9B-AE68-18FDF0D4BDC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8846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34" r:id="rId1"/>
    <p:sldLayoutId id="2147484035" r:id="rId2"/>
    <p:sldLayoutId id="2147484036" r:id="rId3"/>
    <p:sldLayoutId id="2147484037" r:id="rId4"/>
    <p:sldLayoutId id="2147484038" r:id="rId5"/>
    <p:sldLayoutId id="2147484039" r:id="rId6"/>
    <p:sldLayoutId id="2147484040" r:id="rId7"/>
    <p:sldLayoutId id="2147484041" r:id="rId8"/>
    <p:sldLayoutId id="2147484042" r:id="rId9"/>
    <p:sldLayoutId id="2147484043" r:id="rId10"/>
    <p:sldLayoutId id="2147484044" r:id="rId11"/>
    <p:sldLayoutId id="2147484045" r:id="rId12"/>
    <p:sldLayoutId id="2147484046" r:id="rId13"/>
  </p:sldLayoutIdLst>
  <p:hf hdr="0" ftr="0" dt="0"/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3.xml"/><Relationship Id="rId4" Type="http://schemas.openxmlformats.org/officeDocument/2006/relationships/image" Target="../media/image2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 descr="global image.png"/>
          <p:cNvPicPr>
            <a:picLocks noChangeAspect="1"/>
          </p:cNvPicPr>
          <p:nvPr/>
        </p:nvPicPr>
        <p:blipFill>
          <a:blip r:embed="rId3" cstate="print">
            <a:lum bright="-16000" contrast="3000"/>
          </a:blip>
          <a:srcRect l="10344" r="40902"/>
          <a:stretch>
            <a:fillRect/>
          </a:stretch>
        </p:blipFill>
        <p:spPr>
          <a:xfrm>
            <a:off x="0" y="1252208"/>
            <a:ext cx="9182176" cy="3611395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Rectangle 4"/>
          <p:cNvSpPr/>
          <p:nvPr/>
        </p:nvSpPr>
        <p:spPr>
          <a:xfrm>
            <a:off x="519114" y="5864220"/>
            <a:ext cx="7119939" cy="358773"/>
          </a:xfrm>
          <a:prstGeom prst="rect">
            <a:avLst/>
          </a:prstGeom>
          <a:noFill/>
          <a:ln>
            <a:noFill/>
            <a:prstDash val="solid"/>
          </a:ln>
        </p:spPr>
        <p:txBody>
          <a:bodyPr vert="horz" wrap="square" lIns="0" tIns="0" rIns="0" bIns="0" anchor="ctr" anchorCtr="0" compatLnSpc="1"/>
          <a:lstStyle/>
          <a:p>
            <a:pPr marL="0" marR="0" lvl="0" indent="0" algn="l" defTabSz="801691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2000" b="1" i="0" u="none" strike="noStrike" kern="1200" cap="none" spc="0" baseline="0" dirty="0">
              <a:solidFill>
                <a:srgbClr val="000000"/>
              </a:solidFill>
              <a:uFillTx/>
              <a:latin typeface="Arial Narrow" pitchFamily="34"/>
              <a:ea typeface="ＭＳ Ｐゴシック" pitchFamily="34"/>
              <a:cs typeface=""/>
            </a:endParaRPr>
          </a:p>
        </p:txBody>
      </p:sp>
      <p:sp>
        <p:nvSpPr>
          <p:cNvPr id="5" name="Kombinationstegning 7"/>
          <p:cNvSpPr/>
          <p:nvPr/>
        </p:nvSpPr>
        <p:spPr>
          <a:xfrm>
            <a:off x="-28154" y="3254377"/>
            <a:ext cx="9182103" cy="3429000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0"/>
              <a:gd name="f6" fmla="val 9182100"/>
              <a:gd name="f7" fmla="val 3429000"/>
              <a:gd name="f8" fmla="val 12700"/>
              <a:gd name="f9" fmla="val 1909233"/>
              <a:gd name="f10" fmla="val 338667"/>
              <a:gd name="f11" fmla="val 3894667"/>
              <a:gd name="f12" fmla="val 1011767"/>
              <a:gd name="f13" fmla="val 5702300"/>
              <a:gd name="f14" fmla="val 1016000"/>
              <a:gd name="f15" fmla="val 7509933"/>
              <a:gd name="f16" fmla="val 1020233"/>
              <a:gd name="f17" fmla="val 8022167"/>
              <a:gd name="f18" fmla="val 745067"/>
              <a:gd name="f19" fmla="val 609600"/>
              <a:gd name="f20" fmla="val 3403600"/>
              <a:gd name="f21" fmla="val 4233"/>
              <a:gd name="f22" fmla="val 2383367"/>
              <a:gd name="f23" fmla="val 8467"/>
              <a:gd name="f24" fmla="val 1045633"/>
              <a:gd name="f25" fmla="+- 0 0 -90"/>
              <a:gd name="f26" fmla="*/ f3 1 9182100"/>
              <a:gd name="f27" fmla="*/ f4 1 3429000"/>
              <a:gd name="f28" fmla="+- f7 0 f5"/>
              <a:gd name="f29" fmla="+- f6 0 f5"/>
              <a:gd name="f30" fmla="*/ f25 f0 1"/>
              <a:gd name="f31" fmla="*/ f29 1 9182100"/>
              <a:gd name="f32" fmla="*/ f28 1 3429000"/>
              <a:gd name="f33" fmla="*/ 12700 f29 1"/>
              <a:gd name="f34" fmla="*/ 5702300 f29 1"/>
              <a:gd name="f35" fmla="*/ 9182100 f29 1"/>
              <a:gd name="f36" fmla="*/ 0 f29 1"/>
              <a:gd name="f37" fmla="*/ 0 f28 1"/>
              <a:gd name="f38" fmla="*/ 1016000 f28 1"/>
              <a:gd name="f39" fmla="*/ 609600 f28 1"/>
              <a:gd name="f40" fmla="*/ 3403600 f28 1"/>
              <a:gd name="f41" fmla="*/ 3429000 f28 1"/>
              <a:gd name="f42" fmla="*/ f30 1 f2"/>
              <a:gd name="f43" fmla="*/ f33 1 9182100"/>
              <a:gd name="f44" fmla="*/ f34 1 9182100"/>
              <a:gd name="f45" fmla="*/ f35 1 9182100"/>
              <a:gd name="f46" fmla="*/ f36 1 9182100"/>
              <a:gd name="f47" fmla="*/ f37 1 3429000"/>
              <a:gd name="f48" fmla="*/ f38 1 3429000"/>
              <a:gd name="f49" fmla="*/ f39 1 3429000"/>
              <a:gd name="f50" fmla="*/ f40 1 3429000"/>
              <a:gd name="f51" fmla="*/ f41 1 3429000"/>
              <a:gd name="f52" fmla="*/ f5 1 f31"/>
              <a:gd name="f53" fmla="*/ f6 1 f31"/>
              <a:gd name="f54" fmla="*/ f5 1 f32"/>
              <a:gd name="f55" fmla="*/ f7 1 f32"/>
              <a:gd name="f56" fmla="+- f42 0 f1"/>
              <a:gd name="f57" fmla="*/ f43 1 f31"/>
              <a:gd name="f58" fmla="*/ f47 1 f32"/>
              <a:gd name="f59" fmla="*/ f44 1 f31"/>
              <a:gd name="f60" fmla="*/ f48 1 f32"/>
              <a:gd name="f61" fmla="*/ f45 1 f31"/>
              <a:gd name="f62" fmla="*/ f49 1 f32"/>
              <a:gd name="f63" fmla="*/ f50 1 f32"/>
              <a:gd name="f64" fmla="*/ f46 1 f31"/>
              <a:gd name="f65" fmla="*/ f51 1 f32"/>
              <a:gd name="f66" fmla="*/ f52 f26 1"/>
              <a:gd name="f67" fmla="*/ f53 f26 1"/>
              <a:gd name="f68" fmla="*/ f55 f27 1"/>
              <a:gd name="f69" fmla="*/ f54 f27 1"/>
              <a:gd name="f70" fmla="*/ f57 f26 1"/>
              <a:gd name="f71" fmla="*/ f58 f27 1"/>
              <a:gd name="f72" fmla="*/ f59 f26 1"/>
              <a:gd name="f73" fmla="*/ f60 f27 1"/>
              <a:gd name="f74" fmla="*/ f61 f26 1"/>
              <a:gd name="f75" fmla="*/ f62 f27 1"/>
              <a:gd name="f76" fmla="*/ f63 f27 1"/>
              <a:gd name="f77" fmla="*/ f64 f26 1"/>
              <a:gd name="f78" fmla="*/ f65 f2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56">
                <a:pos x="f70" y="f71"/>
              </a:cxn>
              <a:cxn ang="f56">
                <a:pos x="f72" y="f73"/>
              </a:cxn>
              <a:cxn ang="f56">
                <a:pos x="f74" y="f75"/>
              </a:cxn>
              <a:cxn ang="f56">
                <a:pos x="f74" y="f76"/>
              </a:cxn>
              <a:cxn ang="f56">
                <a:pos x="f77" y="f78"/>
              </a:cxn>
              <a:cxn ang="f56">
                <a:pos x="f70" y="f71"/>
              </a:cxn>
            </a:cxnLst>
            <a:rect l="f66" t="f69" r="f67" b="f68"/>
            <a:pathLst>
              <a:path w="9182100" h="3429000">
                <a:moveTo>
                  <a:pt x="f8" y="f5"/>
                </a:moveTo>
                <a:cubicBezTo>
                  <a:pt x="f9" y="f10"/>
                  <a:pt x="f11" y="f12"/>
                  <a:pt x="f13" y="f14"/>
                </a:cubicBezTo>
                <a:cubicBezTo>
                  <a:pt x="f15" y="f16"/>
                  <a:pt x="f17" y="f18"/>
                  <a:pt x="f6" y="f19"/>
                </a:cubicBezTo>
                <a:lnTo>
                  <a:pt x="f6" y="f20"/>
                </a:lnTo>
                <a:lnTo>
                  <a:pt x="f5" y="f7"/>
                </a:lnTo>
                <a:cubicBezTo>
                  <a:pt x="f21" y="f22"/>
                  <a:pt x="f23" y="f24"/>
                  <a:pt x="f8" y="f5"/>
                </a:cubicBezTo>
                <a:close/>
              </a:path>
            </a:pathLst>
          </a:custGeom>
          <a:solidFill>
            <a:srgbClr val="89EAEF"/>
          </a:solidFill>
          <a:ln w="9528">
            <a:noFill/>
            <a:prstDash val="solid"/>
            <a:miter/>
          </a:ln>
        </p:spPr>
        <p:txBody>
          <a:bodyPr vert="horz" wrap="square" lIns="91440" tIns="45720" rIns="91440" bIns="45720" anchor="ctr" anchorCtr="1" compatLnSpc="1"/>
          <a:lstStyle/>
          <a:p>
            <a:pPr marL="0" marR="0" lvl="0" indent="-34290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da-DK" sz="1600" b="1" i="0" u="none" strike="noStrike" kern="0" cap="none" spc="0" baseline="0" dirty="0">
              <a:solidFill>
                <a:srgbClr val="FFFFFF"/>
              </a:solidFill>
              <a:uFillTx/>
              <a:latin typeface="Arial" pitchFamily="34"/>
              <a:ea typeface="ＭＳ Ｐゴシック" pitchFamily="16"/>
              <a:cs typeface=""/>
            </a:endParaRPr>
          </a:p>
        </p:txBody>
      </p:sp>
      <p:sp>
        <p:nvSpPr>
          <p:cNvPr id="6" name="Kombinationstegning 423"/>
          <p:cNvSpPr/>
          <p:nvPr/>
        </p:nvSpPr>
        <p:spPr>
          <a:xfrm>
            <a:off x="-38103" y="3533418"/>
            <a:ext cx="9182103" cy="3429000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0"/>
              <a:gd name="f6" fmla="val 9182100"/>
              <a:gd name="f7" fmla="val 3429000"/>
              <a:gd name="f8" fmla="val 12700"/>
              <a:gd name="f9" fmla="val 1909233"/>
              <a:gd name="f10" fmla="val 338667"/>
              <a:gd name="f11" fmla="val 3894667"/>
              <a:gd name="f12" fmla="val 1011767"/>
              <a:gd name="f13" fmla="val 5702300"/>
              <a:gd name="f14" fmla="val 1016000"/>
              <a:gd name="f15" fmla="val 7509933"/>
              <a:gd name="f16" fmla="val 1020233"/>
              <a:gd name="f17" fmla="val 8022167"/>
              <a:gd name="f18" fmla="val 745067"/>
              <a:gd name="f19" fmla="val 609600"/>
              <a:gd name="f20" fmla="val 3403600"/>
              <a:gd name="f21" fmla="val 4233"/>
              <a:gd name="f22" fmla="val 2383367"/>
              <a:gd name="f23" fmla="val 8467"/>
              <a:gd name="f24" fmla="val 1045633"/>
              <a:gd name="f25" fmla="+- 0 0 -90"/>
              <a:gd name="f26" fmla="*/ f3 1 9182100"/>
              <a:gd name="f27" fmla="*/ f4 1 3429000"/>
              <a:gd name="f28" fmla="+- f7 0 f5"/>
              <a:gd name="f29" fmla="+- f6 0 f5"/>
              <a:gd name="f30" fmla="*/ f25 f0 1"/>
              <a:gd name="f31" fmla="*/ f29 1 9182100"/>
              <a:gd name="f32" fmla="*/ f28 1 3429000"/>
              <a:gd name="f33" fmla="*/ 12700 f29 1"/>
              <a:gd name="f34" fmla="*/ 5702300 f29 1"/>
              <a:gd name="f35" fmla="*/ 9182100 f29 1"/>
              <a:gd name="f36" fmla="*/ 0 f29 1"/>
              <a:gd name="f37" fmla="*/ 0 f28 1"/>
              <a:gd name="f38" fmla="*/ 1016000 f28 1"/>
              <a:gd name="f39" fmla="*/ 609600 f28 1"/>
              <a:gd name="f40" fmla="*/ 3403600 f28 1"/>
              <a:gd name="f41" fmla="*/ 3429000 f28 1"/>
              <a:gd name="f42" fmla="*/ f30 1 f2"/>
              <a:gd name="f43" fmla="*/ f33 1 9182100"/>
              <a:gd name="f44" fmla="*/ f34 1 9182100"/>
              <a:gd name="f45" fmla="*/ f35 1 9182100"/>
              <a:gd name="f46" fmla="*/ f36 1 9182100"/>
              <a:gd name="f47" fmla="*/ f37 1 3429000"/>
              <a:gd name="f48" fmla="*/ f38 1 3429000"/>
              <a:gd name="f49" fmla="*/ f39 1 3429000"/>
              <a:gd name="f50" fmla="*/ f40 1 3429000"/>
              <a:gd name="f51" fmla="*/ f41 1 3429000"/>
              <a:gd name="f52" fmla="*/ f5 1 f31"/>
              <a:gd name="f53" fmla="*/ f6 1 f31"/>
              <a:gd name="f54" fmla="*/ f5 1 f32"/>
              <a:gd name="f55" fmla="*/ f7 1 f32"/>
              <a:gd name="f56" fmla="+- f42 0 f1"/>
              <a:gd name="f57" fmla="*/ f43 1 f31"/>
              <a:gd name="f58" fmla="*/ f47 1 f32"/>
              <a:gd name="f59" fmla="*/ f44 1 f31"/>
              <a:gd name="f60" fmla="*/ f48 1 f32"/>
              <a:gd name="f61" fmla="*/ f45 1 f31"/>
              <a:gd name="f62" fmla="*/ f49 1 f32"/>
              <a:gd name="f63" fmla="*/ f50 1 f32"/>
              <a:gd name="f64" fmla="*/ f46 1 f31"/>
              <a:gd name="f65" fmla="*/ f51 1 f32"/>
              <a:gd name="f66" fmla="*/ f52 f26 1"/>
              <a:gd name="f67" fmla="*/ f53 f26 1"/>
              <a:gd name="f68" fmla="*/ f55 f27 1"/>
              <a:gd name="f69" fmla="*/ f54 f27 1"/>
              <a:gd name="f70" fmla="*/ f57 f26 1"/>
              <a:gd name="f71" fmla="*/ f58 f27 1"/>
              <a:gd name="f72" fmla="*/ f59 f26 1"/>
              <a:gd name="f73" fmla="*/ f60 f27 1"/>
              <a:gd name="f74" fmla="*/ f61 f26 1"/>
              <a:gd name="f75" fmla="*/ f62 f27 1"/>
              <a:gd name="f76" fmla="*/ f63 f27 1"/>
              <a:gd name="f77" fmla="*/ f64 f26 1"/>
              <a:gd name="f78" fmla="*/ f65 f2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56">
                <a:pos x="f70" y="f71"/>
              </a:cxn>
              <a:cxn ang="f56">
                <a:pos x="f72" y="f73"/>
              </a:cxn>
              <a:cxn ang="f56">
                <a:pos x="f74" y="f75"/>
              </a:cxn>
              <a:cxn ang="f56">
                <a:pos x="f74" y="f76"/>
              </a:cxn>
              <a:cxn ang="f56">
                <a:pos x="f77" y="f78"/>
              </a:cxn>
              <a:cxn ang="f56">
                <a:pos x="f70" y="f71"/>
              </a:cxn>
            </a:cxnLst>
            <a:rect l="f66" t="f69" r="f67" b="f68"/>
            <a:pathLst>
              <a:path w="9182100" h="3429000">
                <a:moveTo>
                  <a:pt x="f8" y="f5"/>
                </a:moveTo>
                <a:cubicBezTo>
                  <a:pt x="f9" y="f10"/>
                  <a:pt x="f11" y="f12"/>
                  <a:pt x="f13" y="f14"/>
                </a:cubicBezTo>
                <a:cubicBezTo>
                  <a:pt x="f15" y="f16"/>
                  <a:pt x="f17" y="f18"/>
                  <a:pt x="f6" y="f19"/>
                </a:cubicBezTo>
                <a:lnTo>
                  <a:pt x="f6" y="f20"/>
                </a:lnTo>
                <a:lnTo>
                  <a:pt x="f5" y="f7"/>
                </a:lnTo>
                <a:cubicBezTo>
                  <a:pt x="f21" y="f22"/>
                  <a:pt x="f23" y="f24"/>
                  <a:pt x="f8" y="f5"/>
                </a:cubicBezTo>
                <a:close/>
              </a:path>
            </a:pathLst>
          </a:custGeom>
          <a:solidFill>
            <a:srgbClr val="009EDE"/>
          </a:solidFill>
          <a:ln w="9528">
            <a:noFill/>
            <a:prstDash val="solid"/>
            <a:miter/>
          </a:ln>
          <a:effectLst>
            <a:outerShdw dist="22997" dir="5400000" algn="tl">
              <a:srgbClr val="000000">
                <a:alpha val="34999"/>
              </a:srgbClr>
            </a:outerShdw>
          </a:effectLst>
        </p:spPr>
        <p:txBody>
          <a:bodyPr vert="horz" wrap="square" lIns="91440" tIns="45720" rIns="91440" bIns="45720" anchor="ctr" anchorCtr="1" compatLnSpc="1"/>
          <a:lstStyle/>
          <a:p>
            <a:pPr fontAlgn="auto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2800" b="0" dirty="0">
              <a:solidFill>
                <a:schemeClr val="tx1"/>
              </a:solidFill>
              <a:latin typeface="+mj-lt"/>
              <a:ea typeface="ＭＳ Ｐゴシック" pitchFamily="1"/>
              <a:cs typeface="Gill Sans"/>
            </a:endParaRPr>
          </a:p>
        </p:txBody>
      </p:sp>
      <p:sp>
        <p:nvSpPr>
          <p:cNvPr id="7" name="Kombinationstegning 7"/>
          <p:cNvSpPr/>
          <p:nvPr/>
        </p:nvSpPr>
        <p:spPr>
          <a:xfrm flipV="1">
            <a:off x="0" y="281166"/>
            <a:ext cx="9182103" cy="1467557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0"/>
              <a:gd name="f6" fmla="val 9182100"/>
              <a:gd name="f7" fmla="val 3429000"/>
              <a:gd name="f8" fmla="val 12700"/>
              <a:gd name="f9" fmla="val 1909233"/>
              <a:gd name="f10" fmla="val 338667"/>
              <a:gd name="f11" fmla="val 3894667"/>
              <a:gd name="f12" fmla="val 1011767"/>
              <a:gd name="f13" fmla="val 5702300"/>
              <a:gd name="f14" fmla="val 1016000"/>
              <a:gd name="f15" fmla="val 7509933"/>
              <a:gd name="f16" fmla="val 1020233"/>
              <a:gd name="f17" fmla="val 8022167"/>
              <a:gd name="f18" fmla="val 745067"/>
              <a:gd name="f19" fmla="val 609600"/>
              <a:gd name="f20" fmla="val 3403600"/>
              <a:gd name="f21" fmla="val 4233"/>
              <a:gd name="f22" fmla="val 2383367"/>
              <a:gd name="f23" fmla="val 8467"/>
              <a:gd name="f24" fmla="val 1045633"/>
              <a:gd name="f25" fmla="+- 0 0 -90"/>
              <a:gd name="f26" fmla="*/ f3 1 9182100"/>
              <a:gd name="f27" fmla="*/ f4 1 3429000"/>
              <a:gd name="f28" fmla="+- f7 0 f5"/>
              <a:gd name="f29" fmla="+- f6 0 f5"/>
              <a:gd name="f30" fmla="*/ f25 f0 1"/>
              <a:gd name="f31" fmla="*/ f29 1 9182100"/>
              <a:gd name="f32" fmla="*/ f28 1 3429000"/>
              <a:gd name="f33" fmla="*/ 12700 f29 1"/>
              <a:gd name="f34" fmla="*/ 5702300 f29 1"/>
              <a:gd name="f35" fmla="*/ 9182100 f29 1"/>
              <a:gd name="f36" fmla="*/ 0 f29 1"/>
              <a:gd name="f37" fmla="*/ 0 f28 1"/>
              <a:gd name="f38" fmla="*/ 1016000 f28 1"/>
              <a:gd name="f39" fmla="*/ 609600 f28 1"/>
              <a:gd name="f40" fmla="*/ 3403600 f28 1"/>
              <a:gd name="f41" fmla="*/ 3429000 f28 1"/>
              <a:gd name="f42" fmla="*/ f30 1 f2"/>
              <a:gd name="f43" fmla="*/ f33 1 9182100"/>
              <a:gd name="f44" fmla="*/ f34 1 9182100"/>
              <a:gd name="f45" fmla="*/ f35 1 9182100"/>
              <a:gd name="f46" fmla="*/ f36 1 9182100"/>
              <a:gd name="f47" fmla="*/ f37 1 3429000"/>
              <a:gd name="f48" fmla="*/ f38 1 3429000"/>
              <a:gd name="f49" fmla="*/ f39 1 3429000"/>
              <a:gd name="f50" fmla="*/ f40 1 3429000"/>
              <a:gd name="f51" fmla="*/ f41 1 3429000"/>
              <a:gd name="f52" fmla="*/ f5 1 f31"/>
              <a:gd name="f53" fmla="*/ f6 1 f31"/>
              <a:gd name="f54" fmla="*/ f5 1 f32"/>
              <a:gd name="f55" fmla="*/ f7 1 f32"/>
              <a:gd name="f56" fmla="+- f42 0 f1"/>
              <a:gd name="f57" fmla="*/ f43 1 f31"/>
              <a:gd name="f58" fmla="*/ f47 1 f32"/>
              <a:gd name="f59" fmla="*/ f44 1 f31"/>
              <a:gd name="f60" fmla="*/ f48 1 f32"/>
              <a:gd name="f61" fmla="*/ f45 1 f31"/>
              <a:gd name="f62" fmla="*/ f49 1 f32"/>
              <a:gd name="f63" fmla="*/ f50 1 f32"/>
              <a:gd name="f64" fmla="*/ f46 1 f31"/>
              <a:gd name="f65" fmla="*/ f51 1 f32"/>
              <a:gd name="f66" fmla="*/ f52 f26 1"/>
              <a:gd name="f67" fmla="*/ f53 f26 1"/>
              <a:gd name="f68" fmla="*/ f55 f27 1"/>
              <a:gd name="f69" fmla="*/ f54 f27 1"/>
              <a:gd name="f70" fmla="*/ f57 f26 1"/>
              <a:gd name="f71" fmla="*/ f58 f27 1"/>
              <a:gd name="f72" fmla="*/ f59 f26 1"/>
              <a:gd name="f73" fmla="*/ f60 f27 1"/>
              <a:gd name="f74" fmla="*/ f61 f26 1"/>
              <a:gd name="f75" fmla="*/ f62 f27 1"/>
              <a:gd name="f76" fmla="*/ f63 f27 1"/>
              <a:gd name="f77" fmla="*/ f64 f26 1"/>
              <a:gd name="f78" fmla="*/ f65 f2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56">
                <a:pos x="f70" y="f71"/>
              </a:cxn>
              <a:cxn ang="f56">
                <a:pos x="f72" y="f73"/>
              </a:cxn>
              <a:cxn ang="f56">
                <a:pos x="f74" y="f75"/>
              </a:cxn>
              <a:cxn ang="f56">
                <a:pos x="f74" y="f76"/>
              </a:cxn>
              <a:cxn ang="f56">
                <a:pos x="f77" y="f78"/>
              </a:cxn>
              <a:cxn ang="f56">
                <a:pos x="f70" y="f71"/>
              </a:cxn>
            </a:cxnLst>
            <a:rect l="f66" t="f69" r="f67" b="f68"/>
            <a:pathLst>
              <a:path w="9182100" h="3429000">
                <a:moveTo>
                  <a:pt x="f8" y="f5"/>
                </a:moveTo>
                <a:cubicBezTo>
                  <a:pt x="f9" y="f10"/>
                  <a:pt x="f11" y="f12"/>
                  <a:pt x="f13" y="f14"/>
                </a:cubicBezTo>
                <a:cubicBezTo>
                  <a:pt x="f15" y="f16"/>
                  <a:pt x="f17" y="f18"/>
                  <a:pt x="f6" y="f19"/>
                </a:cubicBezTo>
                <a:lnTo>
                  <a:pt x="f6" y="f20"/>
                </a:lnTo>
                <a:lnTo>
                  <a:pt x="f5" y="f7"/>
                </a:lnTo>
                <a:cubicBezTo>
                  <a:pt x="f21" y="f22"/>
                  <a:pt x="f23" y="f24"/>
                  <a:pt x="f8" y="f5"/>
                </a:cubicBezTo>
                <a:close/>
              </a:path>
            </a:pathLst>
          </a:custGeom>
          <a:solidFill>
            <a:srgbClr val="89EAEF"/>
          </a:solidFill>
          <a:ln w="9528">
            <a:noFill/>
            <a:prstDash val="solid"/>
            <a:miter/>
          </a:ln>
        </p:spPr>
        <p:txBody>
          <a:bodyPr vert="horz" wrap="square" lIns="91440" tIns="45720" rIns="91440" bIns="45720" anchor="ctr" anchorCtr="1" compatLnSpc="1"/>
          <a:lstStyle/>
          <a:p>
            <a:pPr marL="0" marR="0" lvl="0" indent="-342900" algn="just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da-DK" sz="1600" b="1" i="0" u="none" strike="noStrike" kern="0" cap="none" spc="0" baseline="0" dirty="0">
              <a:solidFill>
                <a:srgbClr val="FFFFFF"/>
              </a:solidFill>
              <a:uFillTx/>
              <a:latin typeface="Arial" pitchFamily="34"/>
              <a:ea typeface="ＭＳ Ｐゴシック" pitchFamily="16"/>
              <a:cs typeface=""/>
            </a:endParaRPr>
          </a:p>
        </p:txBody>
      </p:sp>
      <p:sp>
        <p:nvSpPr>
          <p:cNvPr id="8" name="Kombinationstegning 423"/>
          <p:cNvSpPr/>
          <p:nvPr/>
        </p:nvSpPr>
        <p:spPr>
          <a:xfrm flipV="1">
            <a:off x="-38103" y="0"/>
            <a:ext cx="9182103" cy="1326446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0"/>
              <a:gd name="f6" fmla="val 9182100"/>
              <a:gd name="f7" fmla="val 3429000"/>
              <a:gd name="f8" fmla="val 12700"/>
              <a:gd name="f9" fmla="val 1909233"/>
              <a:gd name="f10" fmla="val 338667"/>
              <a:gd name="f11" fmla="val 3894667"/>
              <a:gd name="f12" fmla="val 1011767"/>
              <a:gd name="f13" fmla="val 5702300"/>
              <a:gd name="f14" fmla="val 1016000"/>
              <a:gd name="f15" fmla="val 7509933"/>
              <a:gd name="f16" fmla="val 1020233"/>
              <a:gd name="f17" fmla="val 8022167"/>
              <a:gd name="f18" fmla="val 745067"/>
              <a:gd name="f19" fmla="val 609600"/>
              <a:gd name="f20" fmla="val 3403600"/>
              <a:gd name="f21" fmla="val 4233"/>
              <a:gd name="f22" fmla="val 2383367"/>
              <a:gd name="f23" fmla="val 8467"/>
              <a:gd name="f24" fmla="val 1045633"/>
              <a:gd name="f25" fmla="+- 0 0 -90"/>
              <a:gd name="f26" fmla="*/ f3 1 9182100"/>
              <a:gd name="f27" fmla="*/ f4 1 3429000"/>
              <a:gd name="f28" fmla="+- f7 0 f5"/>
              <a:gd name="f29" fmla="+- f6 0 f5"/>
              <a:gd name="f30" fmla="*/ f25 f0 1"/>
              <a:gd name="f31" fmla="*/ f29 1 9182100"/>
              <a:gd name="f32" fmla="*/ f28 1 3429000"/>
              <a:gd name="f33" fmla="*/ 12700 f29 1"/>
              <a:gd name="f34" fmla="*/ 5702300 f29 1"/>
              <a:gd name="f35" fmla="*/ 9182100 f29 1"/>
              <a:gd name="f36" fmla="*/ 0 f29 1"/>
              <a:gd name="f37" fmla="*/ 0 f28 1"/>
              <a:gd name="f38" fmla="*/ 1016000 f28 1"/>
              <a:gd name="f39" fmla="*/ 609600 f28 1"/>
              <a:gd name="f40" fmla="*/ 3403600 f28 1"/>
              <a:gd name="f41" fmla="*/ 3429000 f28 1"/>
              <a:gd name="f42" fmla="*/ f30 1 f2"/>
              <a:gd name="f43" fmla="*/ f33 1 9182100"/>
              <a:gd name="f44" fmla="*/ f34 1 9182100"/>
              <a:gd name="f45" fmla="*/ f35 1 9182100"/>
              <a:gd name="f46" fmla="*/ f36 1 9182100"/>
              <a:gd name="f47" fmla="*/ f37 1 3429000"/>
              <a:gd name="f48" fmla="*/ f38 1 3429000"/>
              <a:gd name="f49" fmla="*/ f39 1 3429000"/>
              <a:gd name="f50" fmla="*/ f40 1 3429000"/>
              <a:gd name="f51" fmla="*/ f41 1 3429000"/>
              <a:gd name="f52" fmla="*/ f5 1 f31"/>
              <a:gd name="f53" fmla="*/ f6 1 f31"/>
              <a:gd name="f54" fmla="*/ f5 1 f32"/>
              <a:gd name="f55" fmla="*/ f7 1 f32"/>
              <a:gd name="f56" fmla="+- f42 0 f1"/>
              <a:gd name="f57" fmla="*/ f43 1 f31"/>
              <a:gd name="f58" fmla="*/ f47 1 f32"/>
              <a:gd name="f59" fmla="*/ f44 1 f31"/>
              <a:gd name="f60" fmla="*/ f48 1 f32"/>
              <a:gd name="f61" fmla="*/ f45 1 f31"/>
              <a:gd name="f62" fmla="*/ f49 1 f32"/>
              <a:gd name="f63" fmla="*/ f50 1 f32"/>
              <a:gd name="f64" fmla="*/ f46 1 f31"/>
              <a:gd name="f65" fmla="*/ f51 1 f32"/>
              <a:gd name="f66" fmla="*/ f52 f26 1"/>
              <a:gd name="f67" fmla="*/ f53 f26 1"/>
              <a:gd name="f68" fmla="*/ f55 f27 1"/>
              <a:gd name="f69" fmla="*/ f54 f27 1"/>
              <a:gd name="f70" fmla="*/ f57 f26 1"/>
              <a:gd name="f71" fmla="*/ f58 f27 1"/>
              <a:gd name="f72" fmla="*/ f59 f26 1"/>
              <a:gd name="f73" fmla="*/ f60 f27 1"/>
              <a:gd name="f74" fmla="*/ f61 f26 1"/>
              <a:gd name="f75" fmla="*/ f62 f27 1"/>
              <a:gd name="f76" fmla="*/ f63 f27 1"/>
              <a:gd name="f77" fmla="*/ f64 f26 1"/>
              <a:gd name="f78" fmla="*/ f65 f2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56">
                <a:pos x="f70" y="f71"/>
              </a:cxn>
              <a:cxn ang="f56">
                <a:pos x="f72" y="f73"/>
              </a:cxn>
              <a:cxn ang="f56">
                <a:pos x="f74" y="f75"/>
              </a:cxn>
              <a:cxn ang="f56">
                <a:pos x="f74" y="f76"/>
              </a:cxn>
              <a:cxn ang="f56">
                <a:pos x="f77" y="f78"/>
              </a:cxn>
              <a:cxn ang="f56">
                <a:pos x="f70" y="f71"/>
              </a:cxn>
            </a:cxnLst>
            <a:rect l="f66" t="f69" r="f67" b="f68"/>
            <a:pathLst>
              <a:path w="9182100" h="3429000">
                <a:moveTo>
                  <a:pt x="f8" y="f5"/>
                </a:moveTo>
                <a:cubicBezTo>
                  <a:pt x="f9" y="f10"/>
                  <a:pt x="f11" y="f12"/>
                  <a:pt x="f13" y="f14"/>
                </a:cubicBezTo>
                <a:cubicBezTo>
                  <a:pt x="f15" y="f16"/>
                  <a:pt x="f17" y="f18"/>
                  <a:pt x="f6" y="f19"/>
                </a:cubicBezTo>
                <a:lnTo>
                  <a:pt x="f6" y="f20"/>
                </a:lnTo>
                <a:lnTo>
                  <a:pt x="f5" y="f7"/>
                </a:lnTo>
                <a:cubicBezTo>
                  <a:pt x="f21" y="f22"/>
                  <a:pt x="f23" y="f24"/>
                  <a:pt x="f8" y="f5"/>
                </a:cubicBezTo>
                <a:close/>
              </a:path>
            </a:pathLst>
          </a:custGeom>
          <a:solidFill>
            <a:srgbClr val="009EDE"/>
          </a:solidFill>
          <a:ln w="9528">
            <a:solidFill>
              <a:srgbClr val="026999"/>
            </a:solidFill>
            <a:prstDash val="solid"/>
            <a:miter/>
          </a:ln>
          <a:effectLst>
            <a:outerShdw dist="22997" dir="5400000" algn="tl">
              <a:srgbClr val="000000">
                <a:alpha val="34999"/>
              </a:srgbClr>
            </a:outerShdw>
          </a:effectLst>
        </p:spPr>
        <p:txBody>
          <a:bodyPr vert="horz" wrap="square" lIns="91440" tIns="45720" rIns="91440" bIns="45720" anchor="ctr" anchorCtr="1" compatLnSpc="1"/>
          <a:lstStyle/>
          <a:p>
            <a:pPr marL="0" marR="0" lvl="0" indent="-34290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da-DK" sz="1400" b="1" i="0" u="none" strike="noStrike" kern="0" cap="none" spc="0" baseline="0" dirty="0">
              <a:solidFill>
                <a:srgbClr val="FFFFFF"/>
              </a:solidFill>
              <a:uFillTx/>
              <a:latin typeface="Arial" pitchFamily="34"/>
              <a:ea typeface="ＭＳ Ｐゴシック" pitchFamily="16"/>
              <a:cs typeface=""/>
            </a:endParaRPr>
          </a:p>
        </p:txBody>
      </p:sp>
      <p:sp>
        <p:nvSpPr>
          <p:cNvPr id="16" name="Kombinationstegning 423"/>
          <p:cNvSpPr/>
          <p:nvPr/>
        </p:nvSpPr>
        <p:spPr>
          <a:xfrm flipV="1">
            <a:off x="-38103" y="0"/>
            <a:ext cx="9182103" cy="1357460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0"/>
              <a:gd name="f6" fmla="val 9182100"/>
              <a:gd name="f7" fmla="val 3429000"/>
              <a:gd name="f8" fmla="val 12700"/>
              <a:gd name="f9" fmla="val 1909233"/>
              <a:gd name="f10" fmla="val 338667"/>
              <a:gd name="f11" fmla="val 3894667"/>
              <a:gd name="f12" fmla="val 1011767"/>
              <a:gd name="f13" fmla="val 5702300"/>
              <a:gd name="f14" fmla="val 1016000"/>
              <a:gd name="f15" fmla="val 7509933"/>
              <a:gd name="f16" fmla="val 1020233"/>
              <a:gd name="f17" fmla="val 8022167"/>
              <a:gd name="f18" fmla="val 745067"/>
              <a:gd name="f19" fmla="val 609600"/>
              <a:gd name="f20" fmla="val 3403600"/>
              <a:gd name="f21" fmla="val 4233"/>
              <a:gd name="f22" fmla="val 2383367"/>
              <a:gd name="f23" fmla="val 8467"/>
              <a:gd name="f24" fmla="val 1045633"/>
              <a:gd name="f25" fmla="+- 0 0 -90"/>
              <a:gd name="f26" fmla="*/ f3 1 9182100"/>
              <a:gd name="f27" fmla="*/ f4 1 3429000"/>
              <a:gd name="f28" fmla="+- f7 0 f5"/>
              <a:gd name="f29" fmla="+- f6 0 f5"/>
              <a:gd name="f30" fmla="*/ f25 f0 1"/>
              <a:gd name="f31" fmla="*/ f29 1 9182100"/>
              <a:gd name="f32" fmla="*/ f28 1 3429000"/>
              <a:gd name="f33" fmla="*/ 12700 f29 1"/>
              <a:gd name="f34" fmla="*/ 5702300 f29 1"/>
              <a:gd name="f35" fmla="*/ 9182100 f29 1"/>
              <a:gd name="f36" fmla="*/ 0 f29 1"/>
              <a:gd name="f37" fmla="*/ 0 f28 1"/>
              <a:gd name="f38" fmla="*/ 1016000 f28 1"/>
              <a:gd name="f39" fmla="*/ 609600 f28 1"/>
              <a:gd name="f40" fmla="*/ 3403600 f28 1"/>
              <a:gd name="f41" fmla="*/ 3429000 f28 1"/>
              <a:gd name="f42" fmla="*/ f30 1 f2"/>
              <a:gd name="f43" fmla="*/ f33 1 9182100"/>
              <a:gd name="f44" fmla="*/ f34 1 9182100"/>
              <a:gd name="f45" fmla="*/ f35 1 9182100"/>
              <a:gd name="f46" fmla="*/ f36 1 9182100"/>
              <a:gd name="f47" fmla="*/ f37 1 3429000"/>
              <a:gd name="f48" fmla="*/ f38 1 3429000"/>
              <a:gd name="f49" fmla="*/ f39 1 3429000"/>
              <a:gd name="f50" fmla="*/ f40 1 3429000"/>
              <a:gd name="f51" fmla="*/ f41 1 3429000"/>
              <a:gd name="f52" fmla="*/ f5 1 f31"/>
              <a:gd name="f53" fmla="*/ f6 1 f31"/>
              <a:gd name="f54" fmla="*/ f5 1 f32"/>
              <a:gd name="f55" fmla="*/ f7 1 f32"/>
              <a:gd name="f56" fmla="+- f42 0 f1"/>
              <a:gd name="f57" fmla="*/ f43 1 f31"/>
              <a:gd name="f58" fmla="*/ f47 1 f32"/>
              <a:gd name="f59" fmla="*/ f44 1 f31"/>
              <a:gd name="f60" fmla="*/ f48 1 f32"/>
              <a:gd name="f61" fmla="*/ f45 1 f31"/>
              <a:gd name="f62" fmla="*/ f49 1 f32"/>
              <a:gd name="f63" fmla="*/ f50 1 f32"/>
              <a:gd name="f64" fmla="*/ f46 1 f31"/>
              <a:gd name="f65" fmla="*/ f51 1 f32"/>
              <a:gd name="f66" fmla="*/ f52 f26 1"/>
              <a:gd name="f67" fmla="*/ f53 f26 1"/>
              <a:gd name="f68" fmla="*/ f55 f27 1"/>
              <a:gd name="f69" fmla="*/ f54 f27 1"/>
              <a:gd name="f70" fmla="*/ f57 f26 1"/>
              <a:gd name="f71" fmla="*/ f58 f27 1"/>
              <a:gd name="f72" fmla="*/ f59 f26 1"/>
              <a:gd name="f73" fmla="*/ f60 f27 1"/>
              <a:gd name="f74" fmla="*/ f61 f26 1"/>
              <a:gd name="f75" fmla="*/ f62 f27 1"/>
              <a:gd name="f76" fmla="*/ f63 f27 1"/>
              <a:gd name="f77" fmla="*/ f64 f26 1"/>
              <a:gd name="f78" fmla="*/ f65 f2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56">
                <a:pos x="f70" y="f71"/>
              </a:cxn>
              <a:cxn ang="f56">
                <a:pos x="f72" y="f73"/>
              </a:cxn>
              <a:cxn ang="f56">
                <a:pos x="f74" y="f75"/>
              </a:cxn>
              <a:cxn ang="f56">
                <a:pos x="f74" y="f76"/>
              </a:cxn>
              <a:cxn ang="f56">
                <a:pos x="f77" y="f78"/>
              </a:cxn>
              <a:cxn ang="f56">
                <a:pos x="f70" y="f71"/>
              </a:cxn>
            </a:cxnLst>
            <a:rect l="f66" t="f69" r="f67" b="f68"/>
            <a:pathLst>
              <a:path w="9182100" h="3429000">
                <a:moveTo>
                  <a:pt x="f8" y="f5"/>
                </a:moveTo>
                <a:cubicBezTo>
                  <a:pt x="f9" y="f10"/>
                  <a:pt x="f11" y="f12"/>
                  <a:pt x="f13" y="f14"/>
                </a:cubicBezTo>
                <a:cubicBezTo>
                  <a:pt x="f15" y="f16"/>
                  <a:pt x="f17" y="f18"/>
                  <a:pt x="f6" y="f19"/>
                </a:cubicBezTo>
                <a:lnTo>
                  <a:pt x="f6" y="f20"/>
                </a:lnTo>
                <a:lnTo>
                  <a:pt x="f5" y="f7"/>
                </a:lnTo>
                <a:cubicBezTo>
                  <a:pt x="f21" y="f22"/>
                  <a:pt x="f23" y="f24"/>
                  <a:pt x="f8" y="f5"/>
                </a:cubicBezTo>
                <a:close/>
              </a:path>
            </a:pathLst>
          </a:custGeom>
          <a:gradFill>
            <a:gsLst>
              <a:gs pos="0">
                <a:srgbClr val="89EAEF"/>
              </a:gs>
              <a:gs pos="39999">
                <a:srgbClr val="89EAEF">
                  <a:alpha val="77000"/>
                </a:srgbClr>
              </a:gs>
              <a:gs pos="70000">
                <a:srgbClr val="009EDE">
                  <a:alpha val="44000"/>
                </a:srgbClr>
              </a:gs>
              <a:gs pos="100000">
                <a:srgbClr val="009EDE"/>
              </a:gs>
            </a:gsLst>
            <a:path path="circle">
              <a:fillToRect l="100000" t="100000"/>
            </a:path>
          </a:gradFill>
          <a:ln w="9528">
            <a:noFill/>
            <a:prstDash val="solid"/>
            <a:miter/>
          </a:ln>
          <a:effectLst>
            <a:outerShdw dist="22997" dir="5400000" algn="tl">
              <a:srgbClr val="000000">
                <a:alpha val="34999"/>
              </a:srgbClr>
            </a:outerShdw>
          </a:effectLst>
        </p:spPr>
        <p:txBody>
          <a:bodyPr vert="horz" wrap="square" lIns="91440" tIns="45720" rIns="91440" bIns="45720" anchor="ctr" anchorCtr="1" compatLnSpc="1"/>
          <a:lstStyle/>
          <a:p>
            <a:pPr marL="0" marR="0" lvl="0" indent="-34290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da-DK" sz="1400" b="1" i="0" u="none" strike="noStrike" kern="0" cap="none" spc="0" baseline="0" dirty="0">
              <a:solidFill>
                <a:srgbClr val="FFFFFF"/>
              </a:solidFill>
              <a:uFillTx/>
              <a:latin typeface="Arial" pitchFamily="34"/>
              <a:ea typeface="ＭＳ Ｐゴシック" pitchFamily="16"/>
              <a:cs typeface=""/>
            </a:endParaRPr>
          </a:p>
        </p:txBody>
      </p:sp>
      <p:pic>
        <p:nvPicPr>
          <p:cNvPr id="13" name="Picture 12" descr="rns-logo-blue-med-rgb.em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306153" y="5939854"/>
            <a:ext cx="2583848" cy="765927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65666" y="4840111"/>
            <a:ext cx="8650037" cy="178510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2600" kern="0" dirty="0">
                <a:solidFill>
                  <a:schemeClr val="tx1"/>
                </a:solidFill>
                <a:latin typeface="Arial Black"/>
                <a:ea typeface="ＭＳ Ｐゴシック" pitchFamily="1"/>
                <a:cs typeface="Arial Black"/>
              </a:rPr>
              <a:t>Data Protection and Privacy:  A New </a:t>
            </a:r>
            <a:r>
              <a:rPr lang="en-US" sz="2600" kern="0" dirty="0" smtClean="0">
                <a:solidFill>
                  <a:schemeClr val="tx1"/>
                </a:solidFill>
                <a:latin typeface="Arial Black"/>
                <a:ea typeface="ＭＳ Ｐゴシック" pitchFamily="1"/>
                <a:cs typeface="Arial Black"/>
              </a:rPr>
              <a:t>Paradigm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2400" kern="0" dirty="0">
              <a:solidFill>
                <a:schemeClr val="tx1"/>
              </a:solidFill>
              <a:latin typeface="Arial Black"/>
              <a:ea typeface="ＭＳ Ｐゴシック" pitchFamily="1"/>
              <a:cs typeface="Arial Black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2000" kern="0" dirty="0" smtClean="0">
                <a:solidFill>
                  <a:schemeClr val="tx1"/>
                </a:solidFill>
                <a:latin typeface="Arial Black"/>
                <a:ea typeface="ＭＳ Ｐゴシック" pitchFamily="1"/>
                <a:cs typeface="Arial Black"/>
              </a:rPr>
              <a:t>Richard Spires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2000" kern="0" dirty="0">
              <a:solidFill>
                <a:schemeClr val="tx1"/>
              </a:solidFill>
              <a:latin typeface="Arial Black"/>
              <a:ea typeface="ＭＳ Ｐゴシック" pitchFamily="1"/>
              <a:cs typeface="Arial Black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2000" kern="0" dirty="0" smtClean="0">
                <a:solidFill>
                  <a:schemeClr val="tx1"/>
                </a:solidFill>
                <a:latin typeface="Arial Black"/>
                <a:ea typeface="ＭＳ Ｐゴシック" pitchFamily="1"/>
                <a:cs typeface="Arial Black"/>
              </a:rPr>
              <a:t>June 23, 2015</a:t>
            </a:r>
            <a:endParaRPr lang="en-US" sz="2000" kern="0" dirty="0">
              <a:solidFill>
                <a:schemeClr val="tx1"/>
              </a:solidFill>
              <a:latin typeface="Arial Black"/>
              <a:ea typeface="ＭＳ Ｐゴシック" pitchFamily="1"/>
              <a:cs typeface="Arial Black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mv="urn:schemas-microsoft-com:mac:vml"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Kombinationstegning 423"/>
          <p:cNvSpPr/>
          <p:nvPr/>
        </p:nvSpPr>
        <p:spPr>
          <a:xfrm>
            <a:off x="0" y="6275294"/>
            <a:ext cx="9144000" cy="582706"/>
          </a:xfrm>
          <a:prstGeom prst="rect">
            <a:avLst/>
          </a:prstGeom>
          <a:solidFill>
            <a:srgbClr val="000000"/>
          </a:solidFill>
          <a:ln w="9528">
            <a:noFill/>
            <a:prstDash val="solid"/>
            <a:miter/>
          </a:ln>
          <a:effectLst>
            <a:outerShdw dist="22997" dir="5400000" algn="tl">
              <a:srgbClr val="000000">
                <a:alpha val="34999"/>
              </a:srgbClr>
            </a:outerShdw>
          </a:effectLst>
        </p:spPr>
        <p:txBody>
          <a:bodyPr vert="horz" wrap="square" lIns="91440" tIns="45720" rIns="91440" bIns="45720" anchor="ctr" anchorCtr="1" compatLnSpc="1"/>
          <a:lstStyle/>
          <a:p>
            <a:pPr marL="0" marR="0" lvl="0" indent="-34290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da-DK" sz="1400" b="1" i="0" u="none" strike="noStrike" kern="0" cap="none" spc="0" baseline="0" dirty="0">
              <a:solidFill>
                <a:schemeClr val="bg1">
                  <a:lumMod val="65000"/>
                </a:schemeClr>
              </a:solidFill>
              <a:uFillTx/>
              <a:latin typeface="Arial" pitchFamily="34"/>
              <a:ea typeface="ＭＳ Ｐゴシック" pitchFamily="16"/>
              <a:cs typeface=""/>
            </a:endParaRPr>
          </a:p>
        </p:txBody>
      </p:sp>
      <p:sp>
        <p:nvSpPr>
          <p:cNvPr id="10" name="Rectangle 12"/>
          <p:cNvSpPr/>
          <p:nvPr/>
        </p:nvSpPr>
        <p:spPr>
          <a:xfrm>
            <a:off x="2" y="0"/>
            <a:ext cx="9143998" cy="836761"/>
          </a:xfrm>
          <a:prstGeom prst="rect">
            <a:avLst/>
          </a:prstGeom>
          <a:solidFill>
            <a:srgbClr val="000000"/>
          </a:solidFill>
          <a:ln>
            <a:noFill/>
            <a:prstDash val="solid"/>
          </a:ln>
          <a:effectLst/>
        </p:spPr>
        <p:txBody>
          <a:bodyPr vert="horz" wrap="square" lIns="91440" tIns="45720" rIns="91440" bIns="45720" anchor="ctr" anchorCtr="0" compatLnSpc="1"/>
          <a:lstStyle/>
          <a:p>
            <a:pPr marL="0" marR="0" lvl="0" indent="0" algn="l" defTabSz="1019171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200" b="1" i="0" u="none" strike="noStrike" kern="1200" cap="none" spc="0" baseline="0" dirty="0">
              <a:solidFill>
                <a:srgbClr val="000000"/>
              </a:solidFill>
              <a:uFillTx/>
              <a:latin typeface="Arial Narrow" pitchFamily="34"/>
              <a:ea typeface="ＭＳ Ｐゴシック" pitchFamily="34"/>
              <a:cs typeface=""/>
            </a:endParaRPr>
          </a:p>
        </p:txBody>
      </p:sp>
      <p:sp>
        <p:nvSpPr>
          <p:cNvPr id="16" name="Rectangle 43"/>
          <p:cNvSpPr/>
          <p:nvPr/>
        </p:nvSpPr>
        <p:spPr>
          <a:xfrm>
            <a:off x="845425" y="122493"/>
            <a:ext cx="8298575" cy="523220"/>
          </a:xfrm>
          <a:prstGeom prst="rect">
            <a:avLst/>
          </a:prstGeom>
          <a:noFill/>
          <a:ln>
            <a:noFill/>
            <a:prstDash val="solid"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2800" b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Gill Sans"/>
                <a:ea typeface="ＭＳ Ｐゴシック" pitchFamily="1"/>
                <a:cs typeface="Gill Sans"/>
              </a:rPr>
              <a:t>Data Protection and Privacy:  A New Paradigm</a:t>
            </a:r>
          </a:p>
        </p:txBody>
      </p:sp>
      <p:pic>
        <p:nvPicPr>
          <p:cNvPr id="12" name="Picture 11" descr="rtn-logo-color-rgb.em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60256" y="118013"/>
            <a:ext cx="569754" cy="571888"/>
          </a:xfrm>
          <a:prstGeom prst="rect">
            <a:avLst/>
          </a:prstGeom>
        </p:spPr>
      </p:pic>
      <p:sp>
        <p:nvSpPr>
          <p:cNvPr id="18" name="Slide Number Placeholder 17"/>
          <p:cNvSpPr>
            <a:spLocks noGrp="1"/>
          </p:cNvSpPr>
          <p:nvPr>
            <p:ph type="sldNum" sz="quarter" idx="12"/>
          </p:nvPr>
        </p:nvSpPr>
        <p:spPr>
          <a:xfrm>
            <a:off x="6915492" y="6392210"/>
            <a:ext cx="2133600" cy="365125"/>
          </a:xfrm>
        </p:spPr>
        <p:txBody>
          <a:bodyPr/>
          <a:lstStyle/>
          <a:p>
            <a:pPr>
              <a:defRPr/>
            </a:pPr>
            <a:fld id="{9210A70F-179A-4DBB-B34E-B24CCE7809A5}" type="slidenum">
              <a:rPr lang="en-US" sz="3600" smtClean="0">
                <a:solidFill>
                  <a:srgbClr val="009EDE"/>
                </a:solidFill>
                <a:latin typeface="Helvetica Neue" pitchFamily="2" charset="0"/>
              </a:rPr>
              <a:pPr>
                <a:defRPr/>
              </a:pPr>
              <a:t>2</a:t>
            </a:fld>
            <a:endParaRPr lang="en-US" sz="3600" dirty="0">
              <a:solidFill>
                <a:srgbClr val="009EDE"/>
              </a:solidFill>
              <a:latin typeface="Helvetica Neue" pitchFamily="2" charset="0"/>
            </a:endParaRPr>
          </a:p>
        </p:txBody>
      </p:sp>
      <p:sp>
        <p:nvSpPr>
          <p:cNvPr id="19" name="Slide Number Placeholder 163"/>
          <p:cNvSpPr txBox="1"/>
          <p:nvPr/>
        </p:nvSpPr>
        <p:spPr>
          <a:xfrm>
            <a:off x="19700" y="6447102"/>
            <a:ext cx="4419285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/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100" b="0" i="0" u="none" strike="noStrike" kern="1200" cap="none" spc="0" baseline="0" dirty="0">
                <a:solidFill>
                  <a:srgbClr val="898989"/>
                </a:solidFill>
                <a:uFillTx/>
                <a:latin typeface="Calibri" pitchFamily="34"/>
                <a:ea typeface=""/>
                <a:cs typeface="Arial" pitchFamily="34"/>
              </a:rPr>
              <a:t>Resilient </a:t>
            </a:r>
            <a:r>
              <a:rPr lang="en-US" sz="1100" b="0" i="0" u="none" strike="noStrike" kern="1200" cap="none" spc="0" baseline="0" dirty="0" smtClean="0">
                <a:solidFill>
                  <a:srgbClr val="898989"/>
                </a:solidFill>
                <a:uFillTx/>
                <a:latin typeface="Calibri" pitchFamily="34"/>
                <a:ea typeface=""/>
                <a:cs typeface="Arial" pitchFamily="34"/>
              </a:rPr>
              <a:t>Network</a:t>
            </a:r>
            <a:r>
              <a:rPr lang="en-US" sz="1100" b="0" i="0" u="none" strike="noStrike" kern="1200" cap="none" spc="0" dirty="0" smtClean="0">
                <a:solidFill>
                  <a:srgbClr val="898989"/>
                </a:solidFill>
                <a:uFillTx/>
                <a:latin typeface="Calibri" pitchFamily="34"/>
                <a:ea typeface=""/>
                <a:cs typeface="Arial" pitchFamily="34"/>
              </a:rPr>
              <a:t> Systems</a:t>
            </a:r>
            <a:r>
              <a:rPr lang="en-US" sz="1100" b="0" dirty="0">
                <a:solidFill>
                  <a:srgbClr val="898989"/>
                </a:solidFill>
                <a:latin typeface="Calibri" pitchFamily="34"/>
                <a:ea typeface=""/>
                <a:cs typeface="Arial" pitchFamily="34"/>
              </a:rPr>
              <a:t> </a:t>
            </a:r>
            <a:r>
              <a:rPr lang="en-US" sz="1100" b="0" dirty="0" smtClean="0">
                <a:solidFill>
                  <a:srgbClr val="898989"/>
                </a:solidFill>
                <a:latin typeface="Calibri" pitchFamily="34"/>
                <a:ea typeface=""/>
                <a:cs typeface="Arial" pitchFamily="34"/>
              </a:rPr>
              <a:t>– All Rights Reserved</a:t>
            </a:r>
            <a:endParaRPr lang="en-US" sz="1100" b="0" i="0" u="none" strike="noStrike" kern="1200" cap="none" spc="0" baseline="0" dirty="0">
              <a:solidFill>
                <a:srgbClr val="898989"/>
              </a:solidFill>
              <a:uFillTx/>
              <a:latin typeface="Calibri" pitchFamily="34"/>
              <a:ea typeface=""/>
              <a:cs typeface="Arial" pitchFamily="34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243970" y="1017308"/>
            <a:ext cx="5682698" cy="49013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Arial"/>
                <a:cs typeface="Arial"/>
              </a:rPr>
              <a:t>Existing 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Arial"/>
                <a:cs typeface="Arial"/>
              </a:rPr>
              <a:t>security/identity models are inadequate:</a:t>
            </a:r>
            <a:endParaRPr lang="en-US" sz="1800" dirty="0">
              <a:solidFill>
                <a:schemeClr val="bg1">
                  <a:lumMod val="50000"/>
                </a:schemeClr>
              </a:solidFill>
              <a:latin typeface="Arial"/>
              <a:cs typeface="Arial"/>
            </a:endParaRPr>
          </a:p>
          <a:p>
            <a:pPr lvl="0" defTabSz="457200">
              <a:lnSpc>
                <a:spcPct val="110000"/>
              </a:lnSpc>
            </a:pPr>
            <a:endParaRPr lang="en-US" sz="1600" b="0" dirty="0" smtClean="0">
              <a:solidFill>
                <a:schemeClr val="bg1">
                  <a:lumMod val="50000"/>
                </a:schemeClr>
              </a:solidFill>
              <a:latin typeface="Arial"/>
              <a:ea typeface="Verdana" pitchFamily="34" charset="0"/>
              <a:cs typeface="Arial"/>
            </a:endParaRPr>
          </a:p>
          <a:p>
            <a:pPr marL="285750" lvl="0" indent="-285750" defTabSz="457200">
              <a:lnSpc>
                <a:spcPct val="110000"/>
              </a:lnSpc>
              <a:buFont typeface="Wingdings" charset="2"/>
              <a:buChar char="Ø"/>
            </a:pPr>
            <a:r>
              <a:rPr lang="en-US" sz="1800" b="0" dirty="0" smtClean="0">
                <a:solidFill>
                  <a:schemeClr val="bg1">
                    <a:lumMod val="50000"/>
                  </a:schemeClr>
                </a:solidFill>
                <a:latin typeface="Arial"/>
                <a:ea typeface="Verdana" pitchFamily="34" charset="0"/>
                <a:cs typeface="Arial"/>
              </a:rPr>
              <a:t>The complexity of an Agency’s IT environment </a:t>
            </a:r>
          </a:p>
          <a:p>
            <a:pPr marL="285750" lvl="0" indent="-285750" defTabSz="457200">
              <a:lnSpc>
                <a:spcPct val="110000"/>
              </a:lnSpc>
              <a:buFont typeface="Wingdings" charset="2"/>
              <a:buChar char="Ø"/>
            </a:pPr>
            <a:endParaRPr lang="en-US" sz="1800" b="0" dirty="0">
              <a:solidFill>
                <a:schemeClr val="bg1">
                  <a:lumMod val="50000"/>
                </a:schemeClr>
              </a:solidFill>
              <a:latin typeface="Arial"/>
              <a:ea typeface="Verdana" pitchFamily="34" charset="0"/>
              <a:cs typeface="Arial"/>
            </a:endParaRPr>
          </a:p>
          <a:p>
            <a:pPr marL="285750" lvl="0" indent="-285750" defTabSz="457200">
              <a:lnSpc>
                <a:spcPct val="110000"/>
              </a:lnSpc>
              <a:buFont typeface="Wingdings" charset="2"/>
              <a:buChar char="Ø"/>
            </a:pPr>
            <a:r>
              <a:rPr lang="en-US" sz="1800" b="0" dirty="0" smtClean="0">
                <a:solidFill>
                  <a:schemeClr val="bg1">
                    <a:lumMod val="50000"/>
                  </a:schemeClr>
                </a:solidFill>
                <a:latin typeface="Arial"/>
                <a:ea typeface="Verdana" pitchFamily="34" charset="0"/>
                <a:cs typeface="Arial"/>
              </a:rPr>
              <a:t>Significant “off the radar” IT </a:t>
            </a:r>
          </a:p>
          <a:p>
            <a:pPr marL="285750" lvl="0" indent="-285750" defTabSz="457200">
              <a:lnSpc>
                <a:spcPct val="110000"/>
              </a:lnSpc>
              <a:buFont typeface="Wingdings" charset="2"/>
              <a:buChar char="Ø"/>
            </a:pPr>
            <a:endParaRPr lang="en-US" sz="1800" b="0" dirty="0">
              <a:solidFill>
                <a:schemeClr val="bg1">
                  <a:lumMod val="50000"/>
                </a:schemeClr>
              </a:solidFill>
              <a:latin typeface="Arial"/>
              <a:ea typeface="Verdana" pitchFamily="34" charset="0"/>
              <a:cs typeface="Arial"/>
            </a:endParaRPr>
          </a:p>
          <a:p>
            <a:pPr marL="285750" lvl="0" indent="-285750" defTabSz="457200">
              <a:lnSpc>
                <a:spcPct val="110000"/>
              </a:lnSpc>
              <a:buFont typeface="Wingdings" charset="2"/>
              <a:buChar char="Ø"/>
            </a:pPr>
            <a:r>
              <a:rPr lang="en-US" sz="1800" b="0" dirty="0" smtClean="0">
                <a:solidFill>
                  <a:schemeClr val="bg1">
                    <a:lumMod val="50000"/>
                  </a:schemeClr>
                </a:solidFill>
                <a:latin typeface="Arial"/>
                <a:ea typeface="Verdana" pitchFamily="34" charset="0"/>
                <a:cs typeface="Arial"/>
              </a:rPr>
              <a:t>Antiquated systems lead to OS, DB, and other system software vulnerabilities</a:t>
            </a:r>
          </a:p>
          <a:p>
            <a:pPr marL="285750" lvl="0" indent="-285750" defTabSz="457200">
              <a:lnSpc>
                <a:spcPct val="110000"/>
              </a:lnSpc>
              <a:buFont typeface="Wingdings" charset="2"/>
              <a:buChar char="Ø"/>
            </a:pPr>
            <a:endParaRPr lang="en-US" sz="1800" b="0" dirty="0">
              <a:solidFill>
                <a:schemeClr val="bg1">
                  <a:lumMod val="50000"/>
                </a:schemeClr>
              </a:solidFill>
              <a:latin typeface="Arial"/>
              <a:ea typeface="Verdana" pitchFamily="34" charset="0"/>
              <a:cs typeface="Arial"/>
            </a:endParaRPr>
          </a:p>
          <a:p>
            <a:pPr marL="285750" lvl="0" indent="-285750" defTabSz="457200">
              <a:lnSpc>
                <a:spcPct val="110000"/>
              </a:lnSpc>
              <a:buFont typeface="Wingdings" charset="2"/>
              <a:buChar char="Ø"/>
            </a:pPr>
            <a:r>
              <a:rPr lang="en-US" sz="1800" b="0" dirty="0" smtClean="0">
                <a:solidFill>
                  <a:schemeClr val="bg1">
                    <a:lumMod val="50000"/>
                  </a:schemeClr>
                </a:solidFill>
                <a:latin typeface="Arial"/>
                <a:ea typeface="Verdana" pitchFamily="34" charset="0"/>
                <a:cs typeface="Arial"/>
              </a:rPr>
              <a:t>PIV rollout issues along with high assurance identity management for outsiders</a:t>
            </a:r>
          </a:p>
          <a:p>
            <a:pPr marL="285750" lvl="0" indent="-285750" defTabSz="457200">
              <a:lnSpc>
                <a:spcPct val="110000"/>
              </a:lnSpc>
              <a:buFont typeface="Wingdings" charset="2"/>
              <a:buChar char="Ø"/>
            </a:pPr>
            <a:endParaRPr lang="en-US" sz="1800" b="0" dirty="0" smtClean="0">
              <a:solidFill>
                <a:schemeClr val="bg1">
                  <a:lumMod val="50000"/>
                </a:schemeClr>
              </a:solidFill>
              <a:latin typeface="Arial"/>
              <a:ea typeface="Verdana" pitchFamily="34" charset="0"/>
              <a:cs typeface="Arial"/>
            </a:endParaRPr>
          </a:p>
          <a:p>
            <a:pPr marL="285750" lvl="0" indent="-285750" defTabSz="457200">
              <a:lnSpc>
                <a:spcPct val="110000"/>
              </a:lnSpc>
              <a:buFont typeface="Wingdings" charset="2"/>
              <a:buChar char="Ø"/>
            </a:pPr>
            <a:r>
              <a:rPr lang="en-US" sz="1800" b="0" dirty="0" smtClean="0">
                <a:solidFill>
                  <a:schemeClr val="bg1">
                    <a:lumMod val="50000"/>
                  </a:schemeClr>
                </a:solidFill>
                <a:latin typeface="Arial"/>
                <a:ea typeface="Verdana" pitchFamily="34" charset="0"/>
                <a:cs typeface="Arial"/>
              </a:rPr>
              <a:t>Continuous Monitoring still in its infancy</a:t>
            </a:r>
          </a:p>
          <a:p>
            <a:pPr lvl="0" defTabSz="457200">
              <a:lnSpc>
                <a:spcPct val="110000"/>
              </a:lnSpc>
            </a:pPr>
            <a:endParaRPr lang="en-US" sz="1800" b="0" dirty="0" smtClean="0">
              <a:solidFill>
                <a:schemeClr val="bg1">
                  <a:lumMod val="50000"/>
                </a:schemeClr>
              </a:solidFill>
              <a:latin typeface="Arial"/>
              <a:ea typeface="Verdana" pitchFamily="34" charset="0"/>
              <a:cs typeface="Arial"/>
            </a:endParaRPr>
          </a:p>
          <a:p>
            <a:pPr marL="285750" lvl="0" indent="-285750" defTabSz="457200">
              <a:lnSpc>
                <a:spcPct val="110000"/>
              </a:lnSpc>
              <a:buFont typeface="Wingdings" charset="2"/>
              <a:buChar char="Ø"/>
            </a:pPr>
            <a:endParaRPr lang="en-US" sz="1800" b="0" dirty="0" smtClean="0">
              <a:solidFill>
                <a:schemeClr val="bg1">
                  <a:lumMod val="50000"/>
                </a:schemeClr>
              </a:solidFill>
              <a:latin typeface="Arial"/>
              <a:ea typeface="Verdana" pitchFamily="34" charset="0"/>
              <a:cs typeface="Arial"/>
            </a:endParaRPr>
          </a:p>
          <a:p>
            <a:pPr lvl="0" defTabSz="457200">
              <a:lnSpc>
                <a:spcPct val="110000"/>
              </a:lnSpc>
            </a:pPr>
            <a:endParaRPr lang="en-US" sz="1800" b="0" dirty="0" smtClean="0">
              <a:solidFill>
                <a:schemeClr val="bg1">
                  <a:lumMod val="50000"/>
                </a:schemeClr>
              </a:solidFill>
              <a:latin typeface="Arial"/>
              <a:ea typeface="Verdana" pitchFamily="34" charset="0"/>
              <a:cs typeface="Arial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468489" y="5365831"/>
            <a:ext cx="8055197" cy="707886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marL="0" lvl="1" algn="ctr"/>
            <a:r>
              <a:rPr lang="en-US" sz="2000" dirty="0">
                <a:solidFill>
                  <a:srgbClr val="7F7F7F"/>
                </a:solidFill>
                <a:latin typeface="Arial"/>
                <a:ea typeface="Verdana" pitchFamily="34" charset="0"/>
                <a:cs typeface="Arial"/>
              </a:rPr>
              <a:t>A</a:t>
            </a:r>
            <a:r>
              <a:rPr lang="en-US" sz="2000" dirty="0" smtClean="0">
                <a:solidFill>
                  <a:srgbClr val="7F7F7F"/>
                </a:solidFill>
                <a:latin typeface="Arial"/>
                <a:ea typeface="Verdana" pitchFamily="34" charset="0"/>
                <a:cs typeface="Arial"/>
              </a:rPr>
              <a:t>gencies struggle to protect their IT systems, are reactive, and may not know for significant time they have been breached</a:t>
            </a:r>
            <a:endParaRPr lang="en-US" sz="2000" kern="0" dirty="0">
              <a:solidFill>
                <a:srgbClr val="7F7F7F"/>
              </a:solidFill>
              <a:latin typeface="Arial"/>
              <a:ea typeface="ＭＳ Ｐゴシック" pitchFamily="34"/>
              <a:cs typeface="Arial"/>
            </a:endParaRPr>
          </a:p>
        </p:txBody>
      </p:sp>
      <p:grpSp>
        <p:nvGrpSpPr>
          <p:cNvPr id="33" name="Group 32"/>
          <p:cNvGrpSpPr/>
          <p:nvPr/>
        </p:nvGrpSpPr>
        <p:grpSpPr>
          <a:xfrm>
            <a:off x="6207478" y="1176867"/>
            <a:ext cx="2794000" cy="2781300"/>
            <a:chOff x="5016500" y="1041400"/>
            <a:chExt cx="3975100" cy="3924300"/>
          </a:xfrm>
        </p:grpSpPr>
        <p:sp>
          <p:nvSpPr>
            <p:cNvPr id="3" name="Oval 2"/>
            <p:cNvSpPr/>
            <p:nvPr/>
          </p:nvSpPr>
          <p:spPr>
            <a:xfrm>
              <a:off x="5016500" y="1041400"/>
              <a:ext cx="3975100" cy="3924300"/>
            </a:xfrm>
            <a:prstGeom prst="ellipse">
              <a:avLst/>
            </a:prstGeom>
            <a:solidFill>
              <a:schemeClr val="tx1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Oval 3"/>
            <p:cNvSpPr/>
            <p:nvPr/>
          </p:nvSpPr>
          <p:spPr>
            <a:xfrm>
              <a:off x="5207000" y="2641600"/>
              <a:ext cx="1181100" cy="1168400"/>
            </a:xfrm>
            <a:prstGeom prst="ellipse">
              <a:avLst/>
            </a:prstGeom>
            <a:solidFill>
              <a:schemeClr val="bg1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Oval 23"/>
            <p:cNvSpPr/>
            <p:nvPr/>
          </p:nvSpPr>
          <p:spPr>
            <a:xfrm>
              <a:off x="6934200" y="1447800"/>
              <a:ext cx="1181100" cy="1168400"/>
            </a:xfrm>
            <a:prstGeom prst="ellipse">
              <a:avLst/>
            </a:prstGeom>
            <a:solidFill>
              <a:schemeClr val="bg1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Oval 24"/>
            <p:cNvSpPr/>
            <p:nvPr/>
          </p:nvSpPr>
          <p:spPr>
            <a:xfrm>
              <a:off x="7251700" y="3225800"/>
              <a:ext cx="1181100" cy="1168400"/>
            </a:xfrm>
            <a:prstGeom prst="ellipse">
              <a:avLst/>
            </a:prstGeom>
            <a:solidFill>
              <a:schemeClr val="bg1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6" name="Straight Connector 5"/>
            <p:cNvCxnSpPr/>
            <p:nvPr/>
          </p:nvCxnSpPr>
          <p:spPr>
            <a:xfrm flipV="1">
              <a:off x="6769100" y="2247900"/>
              <a:ext cx="431800" cy="304800"/>
            </a:xfrm>
            <a:prstGeom prst="line">
              <a:avLst/>
            </a:prstGeom>
            <a:ln w="3175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>
              <a:off x="6159500" y="3314700"/>
              <a:ext cx="558800" cy="165100"/>
            </a:xfrm>
            <a:prstGeom prst="line">
              <a:avLst/>
            </a:prstGeom>
            <a:ln w="3175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 flipV="1">
              <a:off x="6096000" y="2679700"/>
              <a:ext cx="495300" cy="330200"/>
            </a:xfrm>
            <a:prstGeom prst="line">
              <a:avLst/>
            </a:prstGeom>
            <a:ln w="3175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>
              <a:off x="6896100" y="3543300"/>
              <a:ext cx="558800" cy="165100"/>
            </a:xfrm>
            <a:prstGeom prst="line">
              <a:avLst/>
            </a:prstGeom>
            <a:ln w="3175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Lightning Bolt 4"/>
          <p:cNvSpPr/>
          <p:nvPr/>
        </p:nvSpPr>
        <p:spPr>
          <a:xfrm>
            <a:off x="7076722" y="1996722"/>
            <a:ext cx="558800" cy="609600"/>
          </a:xfrm>
          <a:prstGeom prst="lightningBolt">
            <a:avLst/>
          </a:prstGeom>
          <a:solidFill>
            <a:schemeClr val="tx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Lightning Bolt 19"/>
          <p:cNvSpPr/>
          <p:nvPr/>
        </p:nvSpPr>
        <p:spPr>
          <a:xfrm rot="3258328">
            <a:off x="7161390" y="2685345"/>
            <a:ext cx="558800" cy="609600"/>
          </a:xfrm>
          <a:prstGeom prst="lightningBolt">
            <a:avLst/>
          </a:prstGeom>
          <a:solidFill>
            <a:schemeClr val="tx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02072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mv="urn:schemas-microsoft-com:mac:vml"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Kombinationstegning 423"/>
          <p:cNvSpPr/>
          <p:nvPr/>
        </p:nvSpPr>
        <p:spPr>
          <a:xfrm>
            <a:off x="0" y="6275294"/>
            <a:ext cx="9144000" cy="582706"/>
          </a:xfrm>
          <a:prstGeom prst="rect">
            <a:avLst/>
          </a:prstGeom>
          <a:solidFill>
            <a:srgbClr val="000000"/>
          </a:solidFill>
          <a:ln w="9528">
            <a:noFill/>
            <a:prstDash val="solid"/>
            <a:miter/>
          </a:ln>
          <a:effectLst>
            <a:outerShdw dist="22997" dir="5400000" algn="tl">
              <a:srgbClr val="000000">
                <a:alpha val="34999"/>
              </a:srgbClr>
            </a:outerShdw>
          </a:effectLst>
        </p:spPr>
        <p:txBody>
          <a:bodyPr vert="horz" wrap="square" lIns="91440" tIns="45720" rIns="91440" bIns="45720" anchor="ctr" anchorCtr="1" compatLnSpc="1"/>
          <a:lstStyle/>
          <a:p>
            <a:pPr marL="0" marR="0" lvl="0" indent="-34290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da-DK" sz="1400" b="1" i="0" u="none" strike="noStrike" kern="0" cap="none" spc="0" baseline="0" dirty="0">
              <a:solidFill>
                <a:schemeClr val="bg1">
                  <a:lumMod val="65000"/>
                </a:schemeClr>
              </a:solidFill>
              <a:uFillTx/>
              <a:latin typeface="Arial" pitchFamily="34"/>
              <a:ea typeface="ＭＳ Ｐゴシック" pitchFamily="16"/>
              <a:cs typeface=""/>
            </a:endParaRPr>
          </a:p>
        </p:txBody>
      </p:sp>
      <p:sp>
        <p:nvSpPr>
          <p:cNvPr id="10" name="Rectangle 12"/>
          <p:cNvSpPr/>
          <p:nvPr/>
        </p:nvSpPr>
        <p:spPr>
          <a:xfrm>
            <a:off x="2" y="0"/>
            <a:ext cx="9143998" cy="836761"/>
          </a:xfrm>
          <a:prstGeom prst="rect">
            <a:avLst/>
          </a:prstGeom>
          <a:solidFill>
            <a:srgbClr val="000000"/>
          </a:solidFill>
          <a:ln>
            <a:noFill/>
            <a:prstDash val="solid"/>
          </a:ln>
          <a:effectLst/>
        </p:spPr>
        <p:txBody>
          <a:bodyPr vert="horz" wrap="square" lIns="91440" tIns="45720" rIns="91440" bIns="45720" anchor="ctr" anchorCtr="0" compatLnSpc="1"/>
          <a:lstStyle/>
          <a:p>
            <a:pPr marL="0" marR="0" lvl="0" indent="0" algn="l" defTabSz="1019171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200" b="1" i="0" u="none" strike="noStrike" kern="1200" cap="none" spc="0" baseline="0" dirty="0">
              <a:solidFill>
                <a:srgbClr val="000000"/>
              </a:solidFill>
              <a:uFillTx/>
              <a:latin typeface="Arial Narrow" pitchFamily="34"/>
              <a:ea typeface="ＭＳ Ｐゴシック" pitchFamily="34"/>
              <a:cs typeface=""/>
            </a:endParaRPr>
          </a:p>
        </p:txBody>
      </p:sp>
      <p:pic>
        <p:nvPicPr>
          <p:cNvPr id="12" name="Picture 11" descr="rtn-logo-color-rgb.em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60256" y="118013"/>
            <a:ext cx="569754" cy="571888"/>
          </a:xfrm>
          <a:prstGeom prst="rect">
            <a:avLst/>
          </a:prstGeom>
        </p:spPr>
      </p:pic>
      <p:sp>
        <p:nvSpPr>
          <p:cNvPr id="18" name="Slide Number Placeholder 17"/>
          <p:cNvSpPr>
            <a:spLocks noGrp="1"/>
          </p:cNvSpPr>
          <p:nvPr>
            <p:ph type="sldNum" sz="quarter" idx="12"/>
          </p:nvPr>
        </p:nvSpPr>
        <p:spPr>
          <a:xfrm>
            <a:off x="6915492" y="6392210"/>
            <a:ext cx="2133600" cy="365125"/>
          </a:xfrm>
        </p:spPr>
        <p:txBody>
          <a:bodyPr/>
          <a:lstStyle/>
          <a:p>
            <a:pPr>
              <a:defRPr/>
            </a:pPr>
            <a:fld id="{9210A70F-179A-4DBB-B34E-B24CCE7809A5}" type="slidenum">
              <a:rPr lang="en-US" sz="3600" smtClean="0">
                <a:solidFill>
                  <a:srgbClr val="009EDE"/>
                </a:solidFill>
                <a:latin typeface="Helvetica Neue" pitchFamily="2" charset="0"/>
              </a:rPr>
              <a:pPr>
                <a:defRPr/>
              </a:pPr>
              <a:t>3</a:t>
            </a:fld>
            <a:endParaRPr lang="en-US" sz="3600" dirty="0">
              <a:solidFill>
                <a:srgbClr val="009EDE"/>
              </a:solidFill>
              <a:latin typeface="Helvetica Neue" pitchFamily="2" charset="0"/>
            </a:endParaRPr>
          </a:p>
        </p:txBody>
      </p:sp>
      <p:sp>
        <p:nvSpPr>
          <p:cNvPr id="19" name="Slide Number Placeholder 163"/>
          <p:cNvSpPr txBox="1"/>
          <p:nvPr/>
        </p:nvSpPr>
        <p:spPr>
          <a:xfrm>
            <a:off x="19700" y="6447102"/>
            <a:ext cx="4419285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/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100" b="0" i="0" u="none" strike="noStrike" kern="1200" cap="none" spc="0" baseline="0" dirty="0">
                <a:solidFill>
                  <a:srgbClr val="898989"/>
                </a:solidFill>
                <a:uFillTx/>
                <a:latin typeface="Calibri" pitchFamily="34"/>
                <a:ea typeface=""/>
                <a:cs typeface="Arial" pitchFamily="34"/>
              </a:rPr>
              <a:t>Resilient </a:t>
            </a:r>
            <a:r>
              <a:rPr lang="en-US" sz="1100" b="0" i="0" u="none" strike="noStrike" kern="1200" cap="none" spc="0" baseline="0" dirty="0" smtClean="0">
                <a:solidFill>
                  <a:srgbClr val="898989"/>
                </a:solidFill>
                <a:uFillTx/>
                <a:latin typeface="Calibri" pitchFamily="34"/>
                <a:ea typeface=""/>
                <a:cs typeface="Arial" pitchFamily="34"/>
              </a:rPr>
              <a:t>Network</a:t>
            </a:r>
            <a:r>
              <a:rPr lang="en-US" sz="1100" b="0" i="0" u="none" strike="noStrike" kern="1200" cap="none" spc="0" dirty="0" smtClean="0">
                <a:solidFill>
                  <a:srgbClr val="898989"/>
                </a:solidFill>
                <a:uFillTx/>
                <a:latin typeface="Calibri" pitchFamily="34"/>
                <a:ea typeface=""/>
                <a:cs typeface="Arial" pitchFamily="34"/>
              </a:rPr>
              <a:t> Systems</a:t>
            </a:r>
            <a:r>
              <a:rPr lang="en-US" sz="1100" b="0" dirty="0">
                <a:solidFill>
                  <a:srgbClr val="898989"/>
                </a:solidFill>
                <a:latin typeface="Calibri" pitchFamily="34"/>
                <a:ea typeface=""/>
                <a:cs typeface="Arial" pitchFamily="34"/>
              </a:rPr>
              <a:t> </a:t>
            </a:r>
            <a:r>
              <a:rPr lang="en-US" sz="1100" b="0" dirty="0" smtClean="0">
                <a:solidFill>
                  <a:srgbClr val="898989"/>
                </a:solidFill>
                <a:latin typeface="Calibri" pitchFamily="34"/>
                <a:ea typeface=""/>
                <a:cs typeface="Arial" pitchFamily="34"/>
              </a:rPr>
              <a:t>– All Rights Reserved</a:t>
            </a:r>
            <a:endParaRPr lang="en-US" sz="1100" b="0" i="0" u="none" strike="noStrike" kern="1200" cap="none" spc="0" baseline="0" dirty="0">
              <a:solidFill>
                <a:srgbClr val="898989"/>
              </a:solidFill>
              <a:uFillTx/>
              <a:latin typeface="Calibri" pitchFamily="34"/>
              <a:ea typeface=""/>
              <a:cs typeface="Arial" pitchFamily="34"/>
            </a:endParaRPr>
          </a:p>
        </p:txBody>
      </p:sp>
      <p:sp>
        <p:nvSpPr>
          <p:cNvPr id="42" name="TextBox 41"/>
          <p:cNvSpPr txBox="1">
            <a:spLocks/>
          </p:cNvSpPr>
          <p:nvPr/>
        </p:nvSpPr>
        <p:spPr>
          <a:xfrm>
            <a:off x="381001" y="1180223"/>
            <a:ext cx="5156199" cy="45704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285750" indent="-285750">
              <a:spcAft>
                <a:spcPts val="1800"/>
              </a:spcAft>
              <a:buClr>
                <a:srgbClr val="009EDE"/>
              </a:buClr>
              <a:buSzPct val="125000"/>
              <a:buFont typeface="Arial"/>
              <a:buChar char="•"/>
              <a:defRPr sz="1600">
                <a:solidFill>
                  <a:srgbClr val="B2B2B2"/>
                </a:solidFill>
                <a:latin typeface="Arial"/>
                <a:cs typeface="Arial"/>
              </a:defRPr>
            </a:lvl1pPr>
            <a:lvl2pPr marL="622300" lvl="1" indent="-285750">
              <a:spcAft>
                <a:spcPts val="600"/>
              </a:spcAft>
              <a:buClr>
                <a:srgbClr val="009EDE"/>
              </a:buClr>
              <a:buSzPct val="100000"/>
              <a:buFont typeface="Arial"/>
              <a:buChar char="•"/>
              <a:defRPr sz="1600" b="0">
                <a:solidFill>
                  <a:srgbClr val="B2B2B2"/>
                </a:solidFill>
                <a:latin typeface="Arial"/>
                <a:cs typeface="Arial"/>
              </a:defRPr>
            </a:lvl2pPr>
          </a:lstStyle>
          <a:p>
            <a:pPr marL="0" indent="0">
              <a:buNone/>
            </a:pP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</a:rPr>
              <a:t>Data Protection:</a:t>
            </a:r>
            <a:endParaRPr lang="en-US" sz="1800" dirty="0">
              <a:solidFill>
                <a:schemeClr val="bg1">
                  <a:lumMod val="50000"/>
                </a:schemeClr>
              </a:solidFill>
            </a:endParaRPr>
          </a:p>
          <a:p>
            <a:pPr>
              <a:buClr>
                <a:schemeClr val="tx1"/>
              </a:buClr>
              <a:buSzPct val="100000"/>
              <a:buFont typeface="Wingdings" charset="2"/>
              <a:buChar char="Ø"/>
            </a:pPr>
            <a:r>
              <a:rPr lang="en-US" sz="1800" b="0" dirty="0" smtClean="0">
                <a:solidFill>
                  <a:schemeClr val="bg1">
                    <a:lumMod val="50000"/>
                  </a:schemeClr>
                </a:solidFill>
              </a:rPr>
              <a:t>Prioritize what you are protecting – what cannot be compromised without significant impact</a:t>
            </a:r>
            <a:endParaRPr lang="en-US" sz="1800" b="0" dirty="0">
              <a:solidFill>
                <a:schemeClr val="bg1">
                  <a:lumMod val="50000"/>
                </a:schemeClr>
              </a:solidFill>
            </a:endParaRPr>
          </a:p>
          <a:p>
            <a:pPr>
              <a:buClr>
                <a:schemeClr val="tx1"/>
              </a:buClr>
              <a:buSzPct val="100000"/>
              <a:buFont typeface="Wingdings" charset="2"/>
              <a:buChar char="Ø"/>
            </a:pPr>
            <a:r>
              <a:rPr lang="en-US" sz="1800" b="0" dirty="0" smtClean="0">
                <a:solidFill>
                  <a:schemeClr val="bg1">
                    <a:lumMod val="50000"/>
                  </a:schemeClr>
                </a:solidFill>
              </a:rPr>
              <a:t>Safeguard at the data set and document level – even separate records within data sets</a:t>
            </a:r>
          </a:p>
          <a:p>
            <a:pPr>
              <a:buClr>
                <a:schemeClr val="tx1"/>
              </a:buClr>
              <a:buSzPct val="100000"/>
              <a:buFont typeface="Wingdings" charset="2"/>
              <a:buChar char="Ø"/>
            </a:pPr>
            <a:r>
              <a:rPr lang="en-US" sz="1800" b="0" dirty="0" smtClean="0">
                <a:solidFill>
                  <a:schemeClr val="bg1">
                    <a:lumMod val="50000"/>
                  </a:schemeClr>
                </a:solidFill>
              </a:rPr>
              <a:t>Minimize movement of highly sensitive data to only what is required</a:t>
            </a:r>
          </a:p>
          <a:p>
            <a:pPr>
              <a:buClr>
                <a:schemeClr val="tx1"/>
              </a:buClr>
              <a:buSzPct val="100000"/>
              <a:buFont typeface="Wingdings" charset="2"/>
              <a:buChar char="Ø"/>
            </a:pPr>
            <a:r>
              <a:rPr lang="en-US" sz="1800" b="0" dirty="0" smtClean="0">
                <a:solidFill>
                  <a:schemeClr val="bg1">
                    <a:lumMod val="50000"/>
                  </a:schemeClr>
                </a:solidFill>
              </a:rPr>
              <a:t>Move to “attestation” based models against sensitive data (particularly for PII)</a:t>
            </a:r>
          </a:p>
          <a:p>
            <a:pPr>
              <a:buClr>
                <a:schemeClr val="tx1"/>
              </a:buClr>
              <a:buSzPct val="100000"/>
              <a:buFont typeface="Wingdings" charset="2"/>
              <a:buChar char="Ø"/>
            </a:pPr>
            <a:r>
              <a:rPr lang="en-US" sz="1800" b="0" dirty="0" smtClean="0">
                <a:solidFill>
                  <a:schemeClr val="bg1">
                    <a:lumMod val="50000"/>
                  </a:schemeClr>
                </a:solidFill>
              </a:rPr>
              <a:t>Strengthen the identity management and other policies for accessing sensitive data</a:t>
            </a:r>
          </a:p>
        </p:txBody>
      </p:sp>
      <p:grpSp>
        <p:nvGrpSpPr>
          <p:cNvPr id="9" name="Group 8"/>
          <p:cNvGrpSpPr/>
          <p:nvPr/>
        </p:nvGrpSpPr>
        <p:grpSpPr>
          <a:xfrm>
            <a:off x="5727700" y="1092200"/>
            <a:ext cx="2794000" cy="2781300"/>
            <a:chOff x="5016500" y="1041400"/>
            <a:chExt cx="3975100" cy="3924300"/>
          </a:xfrm>
        </p:grpSpPr>
        <p:sp>
          <p:nvSpPr>
            <p:cNvPr id="11" name="Oval 10"/>
            <p:cNvSpPr/>
            <p:nvPr/>
          </p:nvSpPr>
          <p:spPr>
            <a:xfrm>
              <a:off x="5016500" y="1041400"/>
              <a:ext cx="3975100" cy="3924300"/>
            </a:xfrm>
            <a:prstGeom prst="ellipse">
              <a:avLst/>
            </a:prstGeom>
            <a:solidFill>
              <a:schemeClr val="tx1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Oval 13"/>
            <p:cNvSpPr/>
            <p:nvPr/>
          </p:nvSpPr>
          <p:spPr>
            <a:xfrm>
              <a:off x="5207000" y="2641600"/>
              <a:ext cx="1181100" cy="1168400"/>
            </a:xfrm>
            <a:prstGeom prst="ellipse">
              <a:avLst/>
            </a:prstGeom>
            <a:solidFill>
              <a:schemeClr val="bg1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Oval 14"/>
            <p:cNvSpPr/>
            <p:nvPr/>
          </p:nvSpPr>
          <p:spPr>
            <a:xfrm>
              <a:off x="6934200" y="1447800"/>
              <a:ext cx="1181100" cy="1168400"/>
            </a:xfrm>
            <a:prstGeom prst="ellipse">
              <a:avLst/>
            </a:prstGeom>
            <a:solidFill>
              <a:schemeClr val="bg1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Oval 16"/>
            <p:cNvSpPr/>
            <p:nvPr/>
          </p:nvSpPr>
          <p:spPr>
            <a:xfrm>
              <a:off x="7251700" y="3225800"/>
              <a:ext cx="1181100" cy="1168400"/>
            </a:xfrm>
            <a:prstGeom prst="ellipse">
              <a:avLst/>
            </a:prstGeom>
            <a:solidFill>
              <a:schemeClr val="bg1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0" name="Straight Connector 19"/>
            <p:cNvCxnSpPr/>
            <p:nvPr/>
          </p:nvCxnSpPr>
          <p:spPr>
            <a:xfrm flipV="1">
              <a:off x="6100618" y="2247902"/>
              <a:ext cx="1100282" cy="746688"/>
            </a:xfrm>
            <a:prstGeom prst="line">
              <a:avLst/>
            </a:prstGeom>
            <a:ln w="3175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>
              <a:off x="6227099" y="3335055"/>
              <a:ext cx="1227802" cy="373345"/>
            </a:xfrm>
            <a:prstGeom prst="line">
              <a:avLst/>
            </a:prstGeom>
            <a:ln w="3175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95934" y="2273300"/>
            <a:ext cx="758866" cy="749300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15134" y="1409700"/>
            <a:ext cx="758866" cy="749300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43734" y="2679700"/>
            <a:ext cx="758866" cy="749300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856182" y="154000"/>
            <a:ext cx="70237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2800" b="0" dirty="0">
                <a:solidFill>
                  <a:schemeClr val="tx1">
                    <a:lumMod val="50000"/>
                    <a:lumOff val="50000"/>
                  </a:schemeClr>
                </a:solidFill>
                <a:latin typeface="Gill Sans"/>
                <a:ea typeface="ＭＳ Ｐゴシック" pitchFamily="1"/>
                <a:cs typeface="Gill Sans"/>
              </a:rPr>
              <a:t>Data Protection and Privacy:  A New Paradigm</a:t>
            </a:r>
          </a:p>
        </p:txBody>
      </p:sp>
    </p:spTree>
    <p:extLst>
      <p:ext uri="{BB962C8B-B14F-4D97-AF65-F5344CB8AC3E}">
        <p14:creationId xmlns:p14="http://schemas.microsoft.com/office/powerpoint/2010/main" val="17688836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mv="urn:schemas-microsoft-com:mac:vml"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Kombinationstegning 423"/>
          <p:cNvSpPr/>
          <p:nvPr/>
        </p:nvSpPr>
        <p:spPr>
          <a:xfrm>
            <a:off x="0" y="6275294"/>
            <a:ext cx="9144000" cy="582706"/>
          </a:xfrm>
          <a:prstGeom prst="rect">
            <a:avLst/>
          </a:prstGeom>
          <a:solidFill>
            <a:srgbClr val="000000"/>
          </a:solidFill>
          <a:ln w="9528">
            <a:noFill/>
            <a:prstDash val="solid"/>
            <a:miter/>
          </a:ln>
          <a:effectLst>
            <a:outerShdw dist="22997" dir="5400000" algn="tl">
              <a:srgbClr val="000000">
                <a:alpha val="34999"/>
              </a:srgbClr>
            </a:outerShdw>
          </a:effectLst>
        </p:spPr>
        <p:txBody>
          <a:bodyPr vert="horz" wrap="square" lIns="91440" tIns="45720" rIns="91440" bIns="45720" anchor="ctr" anchorCtr="1" compatLnSpc="1"/>
          <a:lstStyle/>
          <a:p>
            <a:pPr marL="0" marR="0" lvl="0" indent="-34290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da-DK" sz="1400" b="1" i="0" u="none" strike="noStrike" kern="0" cap="none" spc="0" baseline="0" dirty="0">
              <a:solidFill>
                <a:schemeClr val="bg1">
                  <a:lumMod val="65000"/>
                </a:schemeClr>
              </a:solidFill>
              <a:uFillTx/>
              <a:latin typeface="Arial" pitchFamily="34"/>
              <a:ea typeface="ＭＳ Ｐゴシック" pitchFamily="16"/>
              <a:cs typeface=""/>
            </a:endParaRPr>
          </a:p>
        </p:txBody>
      </p:sp>
      <p:sp>
        <p:nvSpPr>
          <p:cNvPr id="10" name="Rectangle 12"/>
          <p:cNvSpPr/>
          <p:nvPr/>
        </p:nvSpPr>
        <p:spPr>
          <a:xfrm>
            <a:off x="2" y="0"/>
            <a:ext cx="9143998" cy="836761"/>
          </a:xfrm>
          <a:prstGeom prst="rect">
            <a:avLst/>
          </a:prstGeom>
          <a:solidFill>
            <a:srgbClr val="000000"/>
          </a:solidFill>
          <a:ln>
            <a:noFill/>
            <a:prstDash val="solid"/>
          </a:ln>
          <a:effectLst/>
        </p:spPr>
        <p:txBody>
          <a:bodyPr vert="horz" wrap="square" lIns="91440" tIns="45720" rIns="91440" bIns="45720" anchor="ctr" anchorCtr="0" compatLnSpc="1"/>
          <a:lstStyle/>
          <a:p>
            <a:pPr marL="0" marR="0" lvl="0" indent="0" algn="l" defTabSz="1019171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200" b="1" i="0" u="none" strike="noStrike" kern="1200" cap="none" spc="0" baseline="0" dirty="0">
              <a:solidFill>
                <a:srgbClr val="000000"/>
              </a:solidFill>
              <a:uFillTx/>
              <a:latin typeface="Arial Narrow" pitchFamily="34"/>
              <a:ea typeface="ＭＳ Ｐゴシック" pitchFamily="34"/>
              <a:cs typeface=""/>
            </a:endParaRPr>
          </a:p>
        </p:txBody>
      </p:sp>
      <p:pic>
        <p:nvPicPr>
          <p:cNvPr id="12" name="Picture 11" descr="rtn-logo-color-rgb.em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60256" y="118013"/>
            <a:ext cx="569754" cy="571888"/>
          </a:xfrm>
          <a:prstGeom prst="rect">
            <a:avLst/>
          </a:prstGeom>
        </p:spPr>
      </p:pic>
      <p:sp>
        <p:nvSpPr>
          <p:cNvPr id="18" name="Slide Number Placeholder 17"/>
          <p:cNvSpPr>
            <a:spLocks noGrp="1"/>
          </p:cNvSpPr>
          <p:nvPr>
            <p:ph type="sldNum" sz="quarter" idx="12"/>
          </p:nvPr>
        </p:nvSpPr>
        <p:spPr>
          <a:xfrm>
            <a:off x="6915492" y="6392210"/>
            <a:ext cx="2133600" cy="365125"/>
          </a:xfrm>
        </p:spPr>
        <p:txBody>
          <a:bodyPr/>
          <a:lstStyle/>
          <a:p>
            <a:pPr>
              <a:defRPr/>
            </a:pPr>
            <a:fld id="{9210A70F-179A-4DBB-B34E-B24CCE7809A5}" type="slidenum">
              <a:rPr lang="en-US" sz="3600" smtClean="0">
                <a:solidFill>
                  <a:srgbClr val="009EDE"/>
                </a:solidFill>
                <a:latin typeface="Helvetica Neue" pitchFamily="2" charset="0"/>
              </a:rPr>
              <a:pPr>
                <a:defRPr/>
              </a:pPr>
              <a:t>4</a:t>
            </a:fld>
            <a:endParaRPr lang="en-US" sz="3600" dirty="0">
              <a:solidFill>
                <a:srgbClr val="009EDE"/>
              </a:solidFill>
              <a:latin typeface="Helvetica Neue" pitchFamily="2" charset="0"/>
            </a:endParaRPr>
          </a:p>
        </p:txBody>
      </p:sp>
      <p:sp>
        <p:nvSpPr>
          <p:cNvPr id="19" name="Slide Number Placeholder 163"/>
          <p:cNvSpPr txBox="1"/>
          <p:nvPr/>
        </p:nvSpPr>
        <p:spPr>
          <a:xfrm>
            <a:off x="19700" y="6447102"/>
            <a:ext cx="4419285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/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100" b="0" i="0" u="none" strike="noStrike" kern="1200" cap="none" spc="0" baseline="0" dirty="0">
                <a:solidFill>
                  <a:srgbClr val="898989"/>
                </a:solidFill>
                <a:uFillTx/>
                <a:latin typeface="Calibri" pitchFamily="34"/>
                <a:ea typeface=""/>
                <a:cs typeface="Arial" pitchFamily="34"/>
              </a:rPr>
              <a:t>Resilient </a:t>
            </a:r>
            <a:r>
              <a:rPr lang="en-US" sz="1100" b="0" i="0" u="none" strike="noStrike" kern="1200" cap="none" spc="0" baseline="0" dirty="0" smtClean="0">
                <a:solidFill>
                  <a:srgbClr val="898989"/>
                </a:solidFill>
                <a:uFillTx/>
                <a:latin typeface="Calibri" pitchFamily="34"/>
                <a:ea typeface=""/>
                <a:cs typeface="Arial" pitchFamily="34"/>
              </a:rPr>
              <a:t>Network</a:t>
            </a:r>
            <a:r>
              <a:rPr lang="en-US" sz="1100" b="0" i="0" u="none" strike="noStrike" kern="1200" cap="none" spc="0" dirty="0" smtClean="0">
                <a:solidFill>
                  <a:srgbClr val="898989"/>
                </a:solidFill>
                <a:uFillTx/>
                <a:latin typeface="Calibri" pitchFamily="34"/>
                <a:ea typeface=""/>
                <a:cs typeface="Arial" pitchFamily="34"/>
              </a:rPr>
              <a:t> Systems</a:t>
            </a:r>
            <a:r>
              <a:rPr lang="en-US" sz="1100" b="0" dirty="0">
                <a:solidFill>
                  <a:srgbClr val="898989"/>
                </a:solidFill>
                <a:latin typeface="Calibri" pitchFamily="34"/>
                <a:ea typeface=""/>
                <a:cs typeface="Arial" pitchFamily="34"/>
              </a:rPr>
              <a:t> </a:t>
            </a:r>
            <a:r>
              <a:rPr lang="en-US" sz="1100" b="0" dirty="0" smtClean="0">
                <a:solidFill>
                  <a:srgbClr val="898989"/>
                </a:solidFill>
                <a:latin typeface="Calibri" pitchFamily="34"/>
                <a:ea typeface=""/>
                <a:cs typeface="Arial" pitchFamily="34"/>
              </a:rPr>
              <a:t>– All Rights Reserved</a:t>
            </a:r>
            <a:endParaRPr lang="en-US" sz="1100" b="0" i="0" u="none" strike="noStrike" kern="1200" cap="none" spc="0" baseline="0" dirty="0">
              <a:solidFill>
                <a:srgbClr val="898989"/>
              </a:solidFill>
              <a:uFillTx/>
              <a:latin typeface="Calibri" pitchFamily="34"/>
              <a:ea typeface=""/>
              <a:cs typeface="Arial" pitchFamily="34"/>
            </a:endParaRPr>
          </a:p>
        </p:txBody>
      </p:sp>
      <p:sp>
        <p:nvSpPr>
          <p:cNvPr id="42" name="TextBox 41"/>
          <p:cNvSpPr txBox="1">
            <a:spLocks/>
          </p:cNvSpPr>
          <p:nvPr/>
        </p:nvSpPr>
        <p:spPr>
          <a:xfrm>
            <a:off x="381001" y="1180223"/>
            <a:ext cx="5156199" cy="4062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285750" indent="-285750">
              <a:spcAft>
                <a:spcPts val="1800"/>
              </a:spcAft>
              <a:buClr>
                <a:srgbClr val="009EDE"/>
              </a:buClr>
              <a:buSzPct val="125000"/>
              <a:buFont typeface="Arial"/>
              <a:buChar char="•"/>
              <a:defRPr sz="1600">
                <a:solidFill>
                  <a:srgbClr val="B2B2B2"/>
                </a:solidFill>
                <a:latin typeface="Arial"/>
                <a:cs typeface="Arial"/>
              </a:defRPr>
            </a:lvl1pPr>
            <a:lvl2pPr marL="622300" lvl="1" indent="-285750">
              <a:spcAft>
                <a:spcPts val="600"/>
              </a:spcAft>
              <a:buClr>
                <a:srgbClr val="009EDE"/>
              </a:buClr>
              <a:buSzPct val="100000"/>
              <a:buFont typeface="Arial"/>
              <a:buChar char="•"/>
              <a:defRPr sz="1600" b="0">
                <a:solidFill>
                  <a:srgbClr val="B2B2B2"/>
                </a:solidFill>
                <a:latin typeface="Arial"/>
                <a:cs typeface="Arial"/>
              </a:defRPr>
            </a:lvl2pPr>
          </a:lstStyle>
          <a:p>
            <a:pPr marL="0" indent="0">
              <a:buNone/>
            </a:pP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</a:rPr>
              <a:t>Privacy:</a:t>
            </a:r>
          </a:p>
          <a:p>
            <a:pPr>
              <a:buClr>
                <a:schemeClr val="tx1"/>
              </a:buClr>
              <a:buSzPct val="100000"/>
              <a:buFont typeface="Wingdings" charset="2"/>
              <a:buChar char="Ø"/>
            </a:pPr>
            <a:r>
              <a:rPr lang="en-US" sz="1800" b="0" dirty="0" smtClean="0">
                <a:solidFill>
                  <a:schemeClr val="bg1">
                    <a:lumMod val="50000"/>
                  </a:schemeClr>
                </a:solidFill>
              </a:rPr>
              <a:t>Lessen exposure of PII – only when absolute “need to know”</a:t>
            </a:r>
          </a:p>
          <a:p>
            <a:pPr>
              <a:buClr>
                <a:schemeClr val="tx1"/>
              </a:buClr>
              <a:buSzPct val="100000"/>
              <a:buFont typeface="Wingdings" charset="2"/>
              <a:buChar char="Ø"/>
            </a:pPr>
            <a:r>
              <a:rPr lang="en-US" sz="1800" b="0" dirty="0" smtClean="0">
                <a:solidFill>
                  <a:schemeClr val="bg1">
                    <a:lumMod val="50000"/>
                  </a:schemeClr>
                </a:solidFill>
              </a:rPr>
              <a:t>Leverage attestation-based models against PII data (e.g., IRS attesting to an income amount, rather than sending a transcript)</a:t>
            </a:r>
          </a:p>
          <a:p>
            <a:pPr>
              <a:buClr>
                <a:schemeClr val="tx1"/>
              </a:buClr>
              <a:buSzPct val="100000"/>
              <a:buFont typeface="Wingdings" charset="2"/>
              <a:buChar char="Ø"/>
            </a:pPr>
            <a:r>
              <a:rPr lang="en-US" sz="1800" b="0" dirty="0" smtClean="0">
                <a:solidFill>
                  <a:schemeClr val="bg1">
                    <a:lumMod val="50000"/>
                  </a:schemeClr>
                </a:solidFill>
              </a:rPr>
              <a:t>Minimize holding of PII when possible – leverage other public or private authoritative data stores rather creating another one</a:t>
            </a:r>
          </a:p>
          <a:p>
            <a:pPr>
              <a:buClr>
                <a:schemeClr val="tx1"/>
              </a:buClr>
              <a:buSzPct val="100000"/>
              <a:buFont typeface="Wingdings" charset="2"/>
              <a:buChar char="Ø"/>
            </a:pPr>
            <a:r>
              <a:rPr lang="en-US" sz="1800" b="0" dirty="0">
                <a:solidFill>
                  <a:schemeClr val="bg1">
                    <a:lumMod val="50000"/>
                  </a:schemeClr>
                </a:solidFill>
              </a:rPr>
              <a:t>L</a:t>
            </a:r>
            <a:r>
              <a:rPr lang="en-US" sz="1800" b="0" dirty="0" smtClean="0">
                <a:solidFill>
                  <a:schemeClr val="bg1">
                    <a:lumMod val="50000"/>
                  </a:schemeClr>
                </a:solidFill>
              </a:rPr>
              <a:t>everage sophisticated encryption and segmentation technology when holding PII</a:t>
            </a:r>
            <a:endParaRPr lang="en-US" sz="1800" b="0" dirty="0">
              <a:solidFill>
                <a:schemeClr val="bg1">
                  <a:lumMod val="50000"/>
                </a:schemeClr>
              </a:solidFill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5727700" y="1092200"/>
            <a:ext cx="2794000" cy="2781300"/>
            <a:chOff x="5016500" y="1041400"/>
            <a:chExt cx="3975100" cy="3924300"/>
          </a:xfrm>
        </p:grpSpPr>
        <p:sp>
          <p:nvSpPr>
            <p:cNvPr id="11" name="Oval 10"/>
            <p:cNvSpPr/>
            <p:nvPr/>
          </p:nvSpPr>
          <p:spPr>
            <a:xfrm>
              <a:off x="5016500" y="1041400"/>
              <a:ext cx="3975100" cy="3924300"/>
            </a:xfrm>
            <a:prstGeom prst="ellipse">
              <a:avLst/>
            </a:prstGeom>
            <a:solidFill>
              <a:schemeClr val="tx1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Oval 13"/>
            <p:cNvSpPr/>
            <p:nvPr/>
          </p:nvSpPr>
          <p:spPr>
            <a:xfrm>
              <a:off x="5207000" y="2641600"/>
              <a:ext cx="1181100" cy="1168400"/>
            </a:xfrm>
            <a:prstGeom prst="ellipse">
              <a:avLst/>
            </a:prstGeom>
            <a:solidFill>
              <a:schemeClr val="bg1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Oval 14"/>
            <p:cNvSpPr/>
            <p:nvPr/>
          </p:nvSpPr>
          <p:spPr>
            <a:xfrm>
              <a:off x="6934200" y="1447800"/>
              <a:ext cx="1181100" cy="1168400"/>
            </a:xfrm>
            <a:prstGeom prst="ellipse">
              <a:avLst/>
            </a:prstGeom>
            <a:solidFill>
              <a:schemeClr val="bg1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Oval 16"/>
            <p:cNvSpPr/>
            <p:nvPr/>
          </p:nvSpPr>
          <p:spPr>
            <a:xfrm>
              <a:off x="7251700" y="3225800"/>
              <a:ext cx="1181100" cy="1168400"/>
            </a:xfrm>
            <a:prstGeom prst="ellipse">
              <a:avLst/>
            </a:prstGeom>
            <a:solidFill>
              <a:schemeClr val="bg1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0" name="Straight Connector 19"/>
            <p:cNvCxnSpPr/>
            <p:nvPr/>
          </p:nvCxnSpPr>
          <p:spPr>
            <a:xfrm flipV="1">
              <a:off x="6100618" y="2247902"/>
              <a:ext cx="1100282" cy="746688"/>
            </a:xfrm>
            <a:prstGeom prst="line">
              <a:avLst/>
            </a:prstGeom>
            <a:ln w="3175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>
              <a:off x="6227099" y="3335055"/>
              <a:ext cx="1227802" cy="373345"/>
            </a:xfrm>
            <a:prstGeom prst="line">
              <a:avLst/>
            </a:prstGeom>
            <a:ln w="3175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95934" y="2273300"/>
            <a:ext cx="758866" cy="749300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15134" y="1409700"/>
            <a:ext cx="758866" cy="749300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43734" y="2679700"/>
            <a:ext cx="758866" cy="749300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856182" y="154000"/>
            <a:ext cx="70237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2800" b="0" dirty="0">
                <a:solidFill>
                  <a:schemeClr val="tx1">
                    <a:lumMod val="50000"/>
                    <a:lumOff val="50000"/>
                  </a:schemeClr>
                </a:solidFill>
                <a:latin typeface="Gill Sans"/>
                <a:ea typeface="ＭＳ Ｐゴシック" pitchFamily="1"/>
                <a:cs typeface="Gill Sans"/>
              </a:rPr>
              <a:t>Data Protection and Privacy:  A New Paradigm</a:t>
            </a:r>
          </a:p>
        </p:txBody>
      </p:sp>
    </p:spTree>
    <p:extLst>
      <p:ext uri="{BB962C8B-B14F-4D97-AF65-F5344CB8AC3E}">
        <p14:creationId xmlns:p14="http://schemas.microsoft.com/office/powerpoint/2010/main" val="34246958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mv="urn:schemas-microsoft-com:mac:vml"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3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4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311203</TotalTime>
  <Pages>0</Pages>
  <Words>271</Words>
  <Characters>0</Characters>
  <Application>Microsoft Office PowerPoint</Application>
  <PresentationFormat>Letter Paper (8.5x11 in)</PresentationFormat>
  <Lines>0</Lines>
  <Paragraphs>42</Paragraphs>
  <Slides>4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5</vt:i4>
      </vt:variant>
      <vt:variant>
        <vt:lpstr>Slide Titles</vt:lpstr>
      </vt:variant>
      <vt:variant>
        <vt:i4>4</vt:i4>
      </vt:variant>
    </vt:vector>
  </HeadingPairs>
  <TitlesOfParts>
    <vt:vector size="19" baseType="lpstr">
      <vt:lpstr>ＭＳ Ｐゴシック</vt:lpstr>
      <vt:lpstr>ＭＳ Ｐゴシック</vt:lpstr>
      <vt:lpstr>Arial</vt:lpstr>
      <vt:lpstr>Arial Black</vt:lpstr>
      <vt:lpstr>Arial Narrow</vt:lpstr>
      <vt:lpstr>Calibri</vt:lpstr>
      <vt:lpstr>Gill Sans</vt:lpstr>
      <vt:lpstr>Helvetica Neue</vt:lpstr>
      <vt:lpstr>Verdana</vt:lpstr>
      <vt:lpstr>Wingdings</vt:lpstr>
      <vt:lpstr>2_Custom Design</vt:lpstr>
      <vt:lpstr>1_Custom Design</vt:lpstr>
      <vt:lpstr>Custom Design</vt:lpstr>
      <vt:lpstr>3_Custom Design</vt:lpstr>
      <vt:lpstr>4_Custom Design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Jonathan Hare</dc:creator>
  <cp:lastModifiedBy>Parham Eftekhari</cp:lastModifiedBy>
  <cp:revision>2191</cp:revision>
  <cp:lastPrinted>2015-06-17T16:54:09Z</cp:lastPrinted>
  <dcterms:created xsi:type="dcterms:W3CDTF">2014-07-19T09:37:55Z</dcterms:created>
  <dcterms:modified xsi:type="dcterms:W3CDTF">2015-06-26T12:10:40Z</dcterms:modified>
</cp:coreProperties>
</file>